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532" r:id="rId2"/>
    <p:sldId id="385" r:id="rId3"/>
    <p:sldId id="387" r:id="rId4"/>
    <p:sldId id="386" r:id="rId5"/>
    <p:sldId id="388" r:id="rId6"/>
    <p:sldId id="533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3BD"/>
    <a:srgbClr val="F4EC84"/>
    <a:srgbClr val="FFFF79"/>
    <a:srgbClr val="E6AF00"/>
    <a:srgbClr val="A80C87"/>
    <a:srgbClr val="BA6006"/>
    <a:srgbClr val="EC3C72"/>
    <a:srgbClr val="FF4343"/>
    <a:srgbClr val="423D26"/>
    <a:srgbClr val="743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3" autoAdjust="0"/>
    <p:restoredTop sz="98168" autoAdjust="0"/>
  </p:normalViewPr>
  <p:slideViewPr>
    <p:cSldViewPr>
      <p:cViewPr varScale="1">
        <p:scale>
          <a:sx n="145" d="100"/>
          <a:sy n="145" d="100"/>
        </p:scale>
        <p:origin x="312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17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685800" y="1047750"/>
            <a:ext cx="3759200" cy="3429000"/>
            <a:chOff x="584200" y="1047750"/>
            <a:chExt cx="3644900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5"/>
              <a:srcRect/>
              <a:stretch>
                <a:fillRect l="-15000" t="-7000" r="-12000" b="-6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47900" y="2038350"/>
              <a:ext cx="1981200" cy="1752600"/>
            </a:xfrm>
            <a:prstGeom prst="hexagon">
              <a:avLst/>
            </a:pr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1000" t="-13000" b="-18000"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>
              <a:blip r:embed="rId8"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2438400" y="2140863"/>
            <a:ext cx="4267200" cy="86177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5000" b="1" dirty="0" smtClean="0">
                <a:solidFill>
                  <a:srgbClr val="000099"/>
                </a:solidFill>
                <a:latin typeface="Bookman Old Style" pitchFamily="18" charset="0"/>
              </a:rPr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242516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9756" y="280988"/>
            <a:ext cx="8041311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5130" y="280988"/>
            <a:ext cx="8030562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5130" y="280988"/>
            <a:ext cx="8030562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9756" y="280988"/>
            <a:ext cx="8041311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555129" y="280988"/>
            <a:ext cx="8030564" cy="4543425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549756" y="280988"/>
            <a:ext cx="8041311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555130" y="280988"/>
            <a:ext cx="8030562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549756" y="280988"/>
            <a:ext cx="8041311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549756" y="280988"/>
            <a:ext cx="8041311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555129" y="280988"/>
            <a:ext cx="8030564" cy="4543425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549756" y="280988"/>
            <a:ext cx="8041311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555130" y="280988"/>
            <a:ext cx="8030562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549756" y="280988"/>
            <a:ext cx="8041311" cy="4543424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5"/>
          <a:stretch>
            <a:fillRect/>
          </a:stretch>
        </p:blipFill>
        <p:spPr bwMode="auto">
          <a:xfrm>
            <a:off x="549755" y="280988"/>
            <a:ext cx="8041313" cy="4543425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551368" y="266700"/>
            <a:ext cx="8038086" cy="4572000"/>
          </a:xfrm>
          <a:prstGeom prst="flowChartProcess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Oval 1"/>
          <p:cNvSpPr/>
          <p:nvPr/>
        </p:nvSpPr>
        <p:spPr>
          <a:xfrm>
            <a:off x="6055850" y="1276350"/>
            <a:ext cx="733708" cy="754856"/>
          </a:xfrm>
          <a:custGeom>
            <a:avLst/>
            <a:gdLst>
              <a:gd name="connsiteX0" fmla="*/ 0 w 1219200"/>
              <a:gd name="connsiteY0" fmla="*/ 762000 h 1524000"/>
              <a:gd name="connsiteX1" fmla="*/ 609600 w 1219200"/>
              <a:gd name="connsiteY1" fmla="*/ 0 h 1524000"/>
              <a:gd name="connsiteX2" fmla="*/ 1219200 w 1219200"/>
              <a:gd name="connsiteY2" fmla="*/ 762000 h 1524000"/>
              <a:gd name="connsiteX3" fmla="*/ 609600 w 1219200"/>
              <a:gd name="connsiteY3" fmla="*/ 1524000 h 1524000"/>
              <a:gd name="connsiteX4" fmla="*/ 0 w 1219200"/>
              <a:gd name="connsiteY4" fmla="*/ 762000 h 1524000"/>
              <a:gd name="connsiteX0" fmla="*/ 43576 w 655558"/>
              <a:gd name="connsiteY0" fmla="*/ 773914 h 1524016"/>
              <a:gd name="connsiteX1" fmla="*/ 45958 w 655558"/>
              <a:gd name="connsiteY1" fmla="*/ 8 h 1524016"/>
              <a:gd name="connsiteX2" fmla="*/ 655558 w 655558"/>
              <a:gd name="connsiteY2" fmla="*/ 762008 h 1524016"/>
              <a:gd name="connsiteX3" fmla="*/ 45958 w 655558"/>
              <a:gd name="connsiteY3" fmla="*/ 1524008 h 1524016"/>
              <a:gd name="connsiteX4" fmla="*/ 43576 w 655558"/>
              <a:gd name="connsiteY4" fmla="*/ 773914 h 1524016"/>
              <a:gd name="connsiteX0" fmla="*/ 52501 w 664483"/>
              <a:gd name="connsiteY0" fmla="*/ 781563 h 1531665"/>
              <a:gd name="connsiteX1" fmla="*/ 28689 w 664483"/>
              <a:gd name="connsiteY1" fmla="*/ 400563 h 1531665"/>
              <a:gd name="connsiteX2" fmla="*/ 54883 w 664483"/>
              <a:gd name="connsiteY2" fmla="*/ 7657 h 1531665"/>
              <a:gd name="connsiteX3" fmla="*/ 664483 w 664483"/>
              <a:gd name="connsiteY3" fmla="*/ 769657 h 1531665"/>
              <a:gd name="connsiteX4" fmla="*/ 54883 w 664483"/>
              <a:gd name="connsiteY4" fmla="*/ 1531657 h 1531665"/>
              <a:gd name="connsiteX5" fmla="*/ 52501 w 664483"/>
              <a:gd name="connsiteY5" fmla="*/ 781563 h 1531665"/>
              <a:gd name="connsiteX0" fmla="*/ 219074 w 831056"/>
              <a:gd name="connsiteY0" fmla="*/ 779977 h 1530076"/>
              <a:gd name="connsiteX1" fmla="*/ 0 w 831056"/>
              <a:gd name="connsiteY1" fmla="*/ 429933 h 1530076"/>
              <a:gd name="connsiteX2" fmla="*/ 221456 w 831056"/>
              <a:gd name="connsiteY2" fmla="*/ 6071 h 1530076"/>
              <a:gd name="connsiteX3" fmla="*/ 831056 w 831056"/>
              <a:gd name="connsiteY3" fmla="*/ 768071 h 1530076"/>
              <a:gd name="connsiteX4" fmla="*/ 221456 w 831056"/>
              <a:gd name="connsiteY4" fmla="*/ 1530071 h 1530076"/>
              <a:gd name="connsiteX5" fmla="*/ 219074 w 831056"/>
              <a:gd name="connsiteY5" fmla="*/ 779977 h 1530076"/>
              <a:gd name="connsiteX0" fmla="*/ 228599 w 840581"/>
              <a:gd name="connsiteY0" fmla="*/ 779650 h 1529749"/>
              <a:gd name="connsiteX1" fmla="*/ 0 w 840581"/>
              <a:gd name="connsiteY1" fmla="*/ 436750 h 1529749"/>
              <a:gd name="connsiteX2" fmla="*/ 230981 w 840581"/>
              <a:gd name="connsiteY2" fmla="*/ 5744 h 1529749"/>
              <a:gd name="connsiteX3" fmla="*/ 840581 w 840581"/>
              <a:gd name="connsiteY3" fmla="*/ 767744 h 1529749"/>
              <a:gd name="connsiteX4" fmla="*/ 230981 w 840581"/>
              <a:gd name="connsiteY4" fmla="*/ 1529744 h 1529749"/>
              <a:gd name="connsiteX5" fmla="*/ 228599 w 840581"/>
              <a:gd name="connsiteY5" fmla="*/ 779650 h 1529749"/>
              <a:gd name="connsiteX0" fmla="*/ 233361 w 840581"/>
              <a:gd name="connsiteY0" fmla="*/ 758219 h 1529749"/>
              <a:gd name="connsiteX1" fmla="*/ 0 w 840581"/>
              <a:gd name="connsiteY1" fmla="*/ 436750 h 1529749"/>
              <a:gd name="connsiteX2" fmla="*/ 230981 w 840581"/>
              <a:gd name="connsiteY2" fmla="*/ 5744 h 1529749"/>
              <a:gd name="connsiteX3" fmla="*/ 840581 w 840581"/>
              <a:gd name="connsiteY3" fmla="*/ 767744 h 1529749"/>
              <a:gd name="connsiteX4" fmla="*/ 230981 w 840581"/>
              <a:gd name="connsiteY4" fmla="*/ 1529744 h 1529749"/>
              <a:gd name="connsiteX5" fmla="*/ 233361 w 840581"/>
              <a:gd name="connsiteY5" fmla="*/ 758219 h 1529749"/>
              <a:gd name="connsiteX0" fmla="*/ 233361 w 840581"/>
              <a:gd name="connsiteY0" fmla="*/ 758219 h 1529749"/>
              <a:gd name="connsiteX1" fmla="*/ 0 w 840581"/>
              <a:gd name="connsiteY1" fmla="*/ 436750 h 1529749"/>
              <a:gd name="connsiteX2" fmla="*/ 230981 w 840581"/>
              <a:gd name="connsiteY2" fmla="*/ 5744 h 1529749"/>
              <a:gd name="connsiteX3" fmla="*/ 840581 w 840581"/>
              <a:gd name="connsiteY3" fmla="*/ 767744 h 1529749"/>
              <a:gd name="connsiteX4" fmla="*/ 230981 w 840581"/>
              <a:gd name="connsiteY4" fmla="*/ 1529744 h 1529749"/>
              <a:gd name="connsiteX5" fmla="*/ 233361 w 840581"/>
              <a:gd name="connsiteY5" fmla="*/ 758219 h 1529749"/>
              <a:gd name="connsiteX0" fmla="*/ 233361 w 840581"/>
              <a:gd name="connsiteY0" fmla="*/ 758219 h 1534125"/>
              <a:gd name="connsiteX1" fmla="*/ 0 w 840581"/>
              <a:gd name="connsiteY1" fmla="*/ 436750 h 1534125"/>
              <a:gd name="connsiteX2" fmla="*/ 230981 w 840581"/>
              <a:gd name="connsiteY2" fmla="*/ 5744 h 1534125"/>
              <a:gd name="connsiteX3" fmla="*/ 840581 w 840581"/>
              <a:gd name="connsiteY3" fmla="*/ 767744 h 1534125"/>
              <a:gd name="connsiteX4" fmla="*/ 230981 w 840581"/>
              <a:gd name="connsiteY4" fmla="*/ 1529744 h 1534125"/>
              <a:gd name="connsiteX5" fmla="*/ 216696 w 840581"/>
              <a:gd name="connsiteY5" fmla="*/ 1065401 h 1534125"/>
              <a:gd name="connsiteX6" fmla="*/ 233361 w 840581"/>
              <a:gd name="connsiteY6" fmla="*/ 758219 h 1534125"/>
              <a:gd name="connsiteX0" fmla="*/ 233361 w 840581"/>
              <a:gd name="connsiteY0" fmla="*/ 758219 h 1535168"/>
              <a:gd name="connsiteX1" fmla="*/ 0 w 840581"/>
              <a:gd name="connsiteY1" fmla="*/ 436750 h 1535168"/>
              <a:gd name="connsiteX2" fmla="*/ 230981 w 840581"/>
              <a:gd name="connsiteY2" fmla="*/ 5744 h 1535168"/>
              <a:gd name="connsiteX3" fmla="*/ 840581 w 840581"/>
              <a:gd name="connsiteY3" fmla="*/ 767744 h 1535168"/>
              <a:gd name="connsiteX4" fmla="*/ 230981 w 840581"/>
              <a:gd name="connsiteY4" fmla="*/ 1529744 h 1535168"/>
              <a:gd name="connsiteX5" fmla="*/ 40483 w 840581"/>
              <a:gd name="connsiteY5" fmla="*/ 1091595 h 1535168"/>
              <a:gd name="connsiteX6" fmla="*/ 233361 w 840581"/>
              <a:gd name="connsiteY6" fmla="*/ 758219 h 1535168"/>
              <a:gd name="connsiteX0" fmla="*/ 233361 w 840581"/>
              <a:gd name="connsiteY0" fmla="*/ 758219 h 1535168"/>
              <a:gd name="connsiteX1" fmla="*/ 0 w 840581"/>
              <a:gd name="connsiteY1" fmla="*/ 436750 h 1535168"/>
              <a:gd name="connsiteX2" fmla="*/ 230981 w 840581"/>
              <a:gd name="connsiteY2" fmla="*/ 5744 h 1535168"/>
              <a:gd name="connsiteX3" fmla="*/ 840581 w 840581"/>
              <a:gd name="connsiteY3" fmla="*/ 767744 h 1535168"/>
              <a:gd name="connsiteX4" fmla="*/ 230981 w 840581"/>
              <a:gd name="connsiteY4" fmla="*/ 1529744 h 1535168"/>
              <a:gd name="connsiteX5" fmla="*/ 40483 w 840581"/>
              <a:gd name="connsiteY5" fmla="*/ 1091595 h 1535168"/>
              <a:gd name="connsiteX6" fmla="*/ 233361 w 840581"/>
              <a:gd name="connsiteY6" fmla="*/ 758219 h 1535168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1595 h 1529744"/>
              <a:gd name="connsiteX6" fmla="*/ 233361 w 840581"/>
              <a:gd name="connsiteY6" fmla="*/ 758219 h 1529744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8739 h 1529744"/>
              <a:gd name="connsiteX6" fmla="*/ 233361 w 840581"/>
              <a:gd name="connsiteY6" fmla="*/ 758219 h 1529744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8739 h 1529744"/>
              <a:gd name="connsiteX6" fmla="*/ 233361 w 840581"/>
              <a:gd name="connsiteY6" fmla="*/ 758219 h 1529744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8739 h 1529744"/>
              <a:gd name="connsiteX6" fmla="*/ 233361 w 840581"/>
              <a:gd name="connsiteY6" fmla="*/ 758219 h 1529744"/>
              <a:gd name="connsiteX0" fmla="*/ 233361 w 840581"/>
              <a:gd name="connsiteY0" fmla="*/ 752475 h 1524000"/>
              <a:gd name="connsiteX1" fmla="*/ 0 w 840581"/>
              <a:gd name="connsiteY1" fmla="*/ 431006 h 1524000"/>
              <a:gd name="connsiteX2" fmla="*/ 230981 w 840581"/>
              <a:gd name="connsiteY2" fmla="*/ 0 h 1524000"/>
              <a:gd name="connsiteX3" fmla="*/ 840581 w 840581"/>
              <a:gd name="connsiteY3" fmla="*/ 762000 h 1524000"/>
              <a:gd name="connsiteX4" fmla="*/ 230981 w 840581"/>
              <a:gd name="connsiteY4" fmla="*/ 1524000 h 1524000"/>
              <a:gd name="connsiteX5" fmla="*/ 40483 w 840581"/>
              <a:gd name="connsiteY5" fmla="*/ 1092995 h 1524000"/>
              <a:gd name="connsiteX6" fmla="*/ 233361 w 840581"/>
              <a:gd name="connsiteY6" fmla="*/ 752475 h 1524000"/>
              <a:gd name="connsiteX0" fmla="*/ 233361 w 719137"/>
              <a:gd name="connsiteY0" fmla="*/ 752475 h 1524000"/>
              <a:gd name="connsiteX1" fmla="*/ 0 w 719137"/>
              <a:gd name="connsiteY1" fmla="*/ 431006 h 1524000"/>
              <a:gd name="connsiteX2" fmla="*/ 230981 w 719137"/>
              <a:gd name="connsiteY2" fmla="*/ 0 h 1524000"/>
              <a:gd name="connsiteX3" fmla="*/ 719137 w 719137"/>
              <a:gd name="connsiteY3" fmla="*/ 754856 h 1524000"/>
              <a:gd name="connsiteX4" fmla="*/ 230981 w 719137"/>
              <a:gd name="connsiteY4" fmla="*/ 1524000 h 1524000"/>
              <a:gd name="connsiteX5" fmla="*/ 40483 w 719137"/>
              <a:gd name="connsiteY5" fmla="*/ 1092995 h 1524000"/>
              <a:gd name="connsiteX6" fmla="*/ 233361 w 719137"/>
              <a:gd name="connsiteY6" fmla="*/ 752475 h 1524000"/>
              <a:gd name="connsiteX0" fmla="*/ 233361 w 733424"/>
              <a:gd name="connsiteY0" fmla="*/ 752475 h 1524000"/>
              <a:gd name="connsiteX1" fmla="*/ 0 w 733424"/>
              <a:gd name="connsiteY1" fmla="*/ 431006 h 1524000"/>
              <a:gd name="connsiteX2" fmla="*/ 230981 w 733424"/>
              <a:gd name="connsiteY2" fmla="*/ 0 h 1524000"/>
              <a:gd name="connsiteX3" fmla="*/ 733424 w 733424"/>
              <a:gd name="connsiteY3" fmla="*/ 754856 h 1524000"/>
              <a:gd name="connsiteX4" fmla="*/ 230981 w 733424"/>
              <a:gd name="connsiteY4" fmla="*/ 1524000 h 1524000"/>
              <a:gd name="connsiteX5" fmla="*/ 40483 w 733424"/>
              <a:gd name="connsiteY5" fmla="*/ 1092995 h 1524000"/>
              <a:gd name="connsiteX6" fmla="*/ 233361 w 733424"/>
              <a:gd name="connsiteY6" fmla="*/ 752475 h 1524000"/>
              <a:gd name="connsiteX0" fmla="*/ 233361 w 733424"/>
              <a:gd name="connsiteY0" fmla="*/ 752475 h 1524000"/>
              <a:gd name="connsiteX1" fmla="*/ 0 w 733424"/>
              <a:gd name="connsiteY1" fmla="*/ 431006 h 1524000"/>
              <a:gd name="connsiteX2" fmla="*/ 230981 w 733424"/>
              <a:gd name="connsiteY2" fmla="*/ 0 h 1524000"/>
              <a:gd name="connsiteX3" fmla="*/ 733424 w 733424"/>
              <a:gd name="connsiteY3" fmla="*/ 754856 h 1524000"/>
              <a:gd name="connsiteX4" fmla="*/ 230981 w 733424"/>
              <a:gd name="connsiteY4" fmla="*/ 1524000 h 1524000"/>
              <a:gd name="connsiteX5" fmla="*/ 40483 w 733424"/>
              <a:gd name="connsiteY5" fmla="*/ 1092995 h 1524000"/>
              <a:gd name="connsiteX6" fmla="*/ 233361 w 733424"/>
              <a:gd name="connsiteY6" fmla="*/ 752475 h 1524000"/>
              <a:gd name="connsiteX0" fmla="*/ 233361 w 733424"/>
              <a:gd name="connsiteY0" fmla="*/ 752475 h 1524000"/>
              <a:gd name="connsiteX1" fmla="*/ 0 w 733424"/>
              <a:gd name="connsiteY1" fmla="*/ 431006 h 1524000"/>
              <a:gd name="connsiteX2" fmla="*/ 230981 w 733424"/>
              <a:gd name="connsiteY2" fmla="*/ 0 h 1524000"/>
              <a:gd name="connsiteX3" fmla="*/ 733424 w 733424"/>
              <a:gd name="connsiteY3" fmla="*/ 754856 h 1524000"/>
              <a:gd name="connsiteX4" fmla="*/ 230981 w 733424"/>
              <a:gd name="connsiteY4" fmla="*/ 1524000 h 1524000"/>
              <a:gd name="connsiteX5" fmla="*/ 40483 w 733424"/>
              <a:gd name="connsiteY5" fmla="*/ 1092995 h 1524000"/>
              <a:gd name="connsiteX6" fmla="*/ 233361 w 733424"/>
              <a:gd name="connsiteY6" fmla="*/ 752475 h 1524000"/>
              <a:gd name="connsiteX0" fmla="*/ 233361 w 733424"/>
              <a:gd name="connsiteY0" fmla="*/ 752475 h 1524000"/>
              <a:gd name="connsiteX1" fmla="*/ 0 w 733424"/>
              <a:gd name="connsiteY1" fmla="*/ 431006 h 1524000"/>
              <a:gd name="connsiteX2" fmla="*/ 230981 w 733424"/>
              <a:gd name="connsiteY2" fmla="*/ 0 h 1524000"/>
              <a:gd name="connsiteX3" fmla="*/ 733424 w 733424"/>
              <a:gd name="connsiteY3" fmla="*/ 754856 h 1524000"/>
              <a:gd name="connsiteX4" fmla="*/ 230981 w 733424"/>
              <a:gd name="connsiteY4" fmla="*/ 1524000 h 1524000"/>
              <a:gd name="connsiteX5" fmla="*/ 40483 w 733424"/>
              <a:gd name="connsiteY5" fmla="*/ 1092995 h 1524000"/>
              <a:gd name="connsiteX6" fmla="*/ 233361 w 733424"/>
              <a:gd name="connsiteY6" fmla="*/ 752475 h 1524000"/>
              <a:gd name="connsiteX0" fmla="*/ 233361 w 733424"/>
              <a:gd name="connsiteY0" fmla="*/ 752475 h 1524000"/>
              <a:gd name="connsiteX1" fmla="*/ 0 w 733424"/>
              <a:gd name="connsiteY1" fmla="*/ 431006 h 1524000"/>
              <a:gd name="connsiteX2" fmla="*/ 230981 w 733424"/>
              <a:gd name="connsiteY2" fmla="*/ 0 h 1524000"/>
              <a:gd name="connsiteX3" fmla="*/ 733424 w 733424"/>
              <a:gd name="connsiteY3" fmla="*/ 754856 h 1524000"/>
              <a:gd name="connsiteX4" fmla="*/ 230981 w 733424"/>
              <a:gd name="connsiteY4" fmla="*/ 1524000 h 1524000"/>
              <a:gd name="connsiteX5" fmla="*/ 40483 w 733424"/>
              <a:gd name="connsiteY5" fmla="*/ 1092995 h 1524000"/>
              <a:gd name="connsiteX6" fmla="*/ 233361 w 733424"/>
              <a:gd name="connsiteY6" fmla="*/ 752475 h 1524000"/>
              <a:gd name="connsiteX0" fmla="*/ 233361 w 733424"/>
              <a:gd name="connsiteY0" fmla="*/ 752475 h 1524000"/>
              <a:gd name="connsiteX1" fmla="*/ 0 w 733424"/>
              <a:gd name="connsiteY1" fmla="*/ 431006 h 1524000"/>
              <a:gd name="connsiteX2" fmla="*/ 230981 w 733424"/>
              <a:gd name="connsiteY2" fmla="*/ 0 h 1524000"/>
              <a:gd name="connsiteX3" fmla="*/ 733424 w 733424"/>
              <a:gd name="connsiteY3" fmla="*/ 754856 h 1524000"/>
              <a:gd name="connsiteX4" fmla="*/ 230981 w 733424"/>
              <a:gd name="connsiteY4" fmla="*/ 1524000 h 1524000"/>
              <a:gd name="connsiteX5" fmla="*/ 233361 w 733424"/>
              <a:gd name="connsiteY5" fmla="*/ 752475 h 1524000"/>
              <a:gd name="connsiteX0" fmla="*/ 233361 w 733424"/>
              <a:gd name="connsiteY0" fmla="*/ 752475 h 1524000"/>
              <a:gd name="connsiteX1" fmla="*/ 0 w 733424"/>
              <a:gd name="connsiteY1" fmla="*/ 431006 h 1524000"/>
              <a:gd name="connsiteX2" fmla="*/ 230981 w 733424"/>
              <a:gd name="connsiteY2" fmla="*/ 0 h 1524000"/>
              <a:gd name="connsiteX3" fmla="*/ 733424 w 733424"/>
              <a:gd name="connsiteY3" fmla="*/ 754856 h 1524000"/>
              <a:gd name="connsiteX4" fmla="*/ 230981 w 733424"/>
              <a:gd name="connsiteY4" fmla="*/ 1524000 h 1524000"/>
              <a:gd name="connsiteX5" fmla="*/ 233361 w 733424"/>
              <a:gd name="connsiteY5" fmla="*/ 752475 h 1524000"/>
              <a:gd name="connsiteX0" fmla="*/ 233362 w 733425"/>
              <a:gd name="connsiteY0" fmla="*/ 752475 h 823748"/>
              <a:gd name="connsiteX1" fmla="*/ 1 w 733425"/>
              <a:gd name="connsiteY1" fmla="*/ 431006 h 823748"/>
              <a:gd name="connsiteX2" fmla="*/ 230982 w 733425"/>
              <a:gd name="connsiteY2" fmla="*/ 0 h 823748"/>
              <a:gd name="connsiteX3" fmla="*/ 733425 w 733425"/>
              <a:gd name="connsiteY3" fmla="*/ 754856 h 823748"/>
              <a:gd name="connsiteX4" fmla="*/ 233362 w 733425"/>
              <a:gd name="connsiteY4" fmla="*/ 752475 h 823748"/>
              <a:gd name="connsiteX0" fmla="*/ 233362 w 733425"/>
              <a:gd name="connsiteY0" fmla="*/ 752475 h 823748"/>
              <a:gd name="connsiteX1" fmla="*/ 1 w 733425"/>
              <a:gd name="connsiteY1" fmla="*/ 431006 h 823748"/>
              <a:gd name="connsiteX2" fmla="*/ 230982 w 733425"/>
              <a:gd name="connsiteY2" fmla="*/ 0 h 823748"/>
              <a:gd name="connsiteX3" fmla="*/ 733425 w 733425"/>
              <a:gd name="connsiteY3" fmla="*/ 754856 h 823748"/>
              <a:gd name="connsiteX4" fmla="*/ 233362 w 733425"/>
              <a:gd name="connsiteY4" fmla="*/ 752475 h 823748"/>
              <a:gd name="connsiteX0" fmla="*/ 233362 w 733425"/>
              <a:gd name="connsiteY0" fmla="*/ 752475 h 823748"/>
              <a:gd name="connsiteX1" fmla="*/ 1 w 733425"/>
              <a:gd name="connsiteY1" fmla="*/ 431006 h 823748"/>
              <a:gd name="connsiteX2" fmla="*/ 230982 w 733425"/>
              <a:gd name="connsiteY2" fmla="*/ 0 h 823748"/>
              <a:gd name="connsiteX3" fmla="*/ 733425 w 733425"/>
              <a:gd name="connsiteY3" fmla="*/ 754856 h 823748"/>
              <a:gd name="connsiteX4" fmla="*/ 233362 w 733425"/>
              <a:gd name="connsiteY4" fmla="*/ 752475 h 823748"/>
              <a:gd name="connsiteX0" fmla="*/ 233362 w 733425"/>
              <a:gd name="connsiteY0" fmla="*/ 752475 h 823748"/>
              <a:gd name="connsiteX1" fmla="*/ 1 w 733425"/>
              <a:gd name="connsiteY1" fmla="*/ 431006 h 823748"/>
              <a:gd name="connsiteX2" fmla="*/ 230982 w 733425"/>
              <a:gd name="connsiteY2" fmla="*/ 0 h 823748"/>
              <a:gd name="connsiteX3" fmla="*/ 733425 w 733425"/>
              <a:gd name="connsiteY3" fmla="*/ 754856 h 823748"/>
              <a:gd name="connsiteX4" fmla="*/ 233362 w 733425"/>
              <a:gd name="connsiteY4" fmla="*/ 752475 h 823748"/>
              <a:gd name="connsiteX0" fmla="*/ 233362 w 733425"/>
              <a:gd name="connsiteY0" fmla="*/ 752475 h 795306"/>
              <a:gd name="connsiteX1" fmla="*/ 1 w 733425"/>
              <a:gd name="connsiteY1" fmla="*/ 431006 h 795306"/>
              <a:gd name="connsiteX2" fmla="*/ 230982 w 733425"/>
              <a:gd name="connsiteY2" fmla="*/ 0 h 795306"/>
              <a:gd name="connsiteX3" fmla="*/ 733425 w 733425"/>
              <a:gd name="connsiteY3" fmla="*/ 754856 h 795306"/>
              <a:gd name="connsiteX4" fmla="*/ 233362 w 733425"/>
              <a:gd name="connsiteY4" fmla="*/ 752475 h 795306"/>
              <a:gd name="connsiteX0" fmla="*/ 233362 w 733708"/>
              <a:gd name="connsiteY0" fmla="*/ 752475 h 754856"/>
              <a:gd name="connsiteX1" fmla="*/ 1 w 733708"/>
              <a:gd name="connsiteY1" fmla="*/ 431006 h 754856"/>
              <a:gd name="connsiteX2" fmla="*/ 230982 w 733708"/>
              <a:gd name="connsiteY2" fmla="*/ 0 h 754856"/>
              <a:gd name="connsiteX3" fmla="*/ 733425 w 733708"/>
              <a:gd name="connsiteY3" fmla="*/ 754856 h 754856"/>
              <a:gd name="connsiteX4" fmla="*/ 233362 w 733708"/>
              <a:gd name="connsiteY4" fmla="*/ 752475 h 75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708" h="754856">
                <a:moveTo>
                  <a:pt x="233362" y="752475"/>
                </a:moveTo>
                <a:cubicBezTo>
                  <a:pt x="256382" y="655638"/>
                  <a:pt x="-396" y="559990"/>
                  <a:pt x="1" y="431006"/>
                </a:cubicBezTo>
                <a:cubicBezTo>
                  <a:pt x="398" y="302022"/>
                  <a:pt x="402828" y="140097"/>
                  <a:pt x="230982" y="0"/>
                </a:cubicBezTo>
                <a:cubicBezTo>
                  <a:pt x="371079" y="55166"/>
                  <a:pt x="733425" y="334015"/>
                  <a:pt x="733425" y="754856"/>
                </a:cubicBezTo>
                <a:cubicBezTo>
                  <a:pt x="743347" y="658812"/>
                  <a:pt x="491330" y="665957"/>
                  <a:pt x="233362" y="752475"/>
                </a:cubicBez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1"/>
          <p:cNvSpPr/>
          <p:nvPr/>
        </p:nvSpPr>
        <p:spPr>
          <a:xfrm>
            <a:off x="6096333" y="1958494"/>
            <a:ext cx="692942" cy="841856"/>
          </a:xfrm>
          <a:custGeom>
            <a:avLst/>
            <a:gdLst>
              <a:gd name="connsiteX0" fmla="*/ 0 w 1219200"/>
              <a:gd name="connsiteY0" fmla="*/ 762000 h 1524000"/>
              <a:gd name="connsiteX1" fmla="*/ 609600 w 1219200"/>
              <a:gd name="connsiteY1" fmla="*/ 0 h 1524000"/>
              <a:gd name="connsiteX2" fmla="*/ 1219200 w 1219200"/>
              <a:gd name="connsiteY2" fmla="*/ 762000 h 1524000"/>
              <a:gd name="connsiteX3" fmla="*/ 609600 w 1219200"/>
              <a:gd name="connsiteY3" fmla="*/ 1524000 h 1524000"/>
              <a:gd name="connsiteX4" fmla="*/ 0 w 1219200"/>
              <a:gd name="connsiteY4" fmla="*/ 762000 h 1524000"/>
              <a:gd name="connsiteX0" fmla="*/ 43576 w 655558"/>
              <a:gd name="connsiteY0" fmla="*/ 773914 h 1524016"/>
              <a:gd name="connsiteX1" fmla="*/ 45958 w 655558"/>
              <a:gd name="connsiteY1" fmla="*/ 8 h 1524016"/>
              <a:gd name="connsiteX2" fmla="*/ 655558 w 655558"/>
              <a:gd name="connsiteY2" fmla="*/ 762008 h 1524016"/>
              <a:gd name="connsiteX3" fmla="*/ 45958 w 655558"/>
              <a:gd name="connsiteY3" fmla="*/ 1524008 h 1524016"/>
              <a:gd name="connsiteX4" fmla="*/ 43576 w 655558"/>
              <a:gd name="connsiteY4" fmla="*/ 773914 h 1524016"/>
              <a:gd name="connsiteX0" fmla="*/ 52501 w 664483"/>
              <a:gd name="connsiteY0" fmla="*/ 781563 h 1531665"/>
              <a:gd name="connsiteX1" fmla="*/ 28689 w 664483"/>
              <a:gd name="connsiteY1" fmla="*/ 400563 h 1531665"/>
              <a:gd name="connsiteX2" fmla="*/ 54883 w 664483"/>
              <a:gd name="connsiteY2" fmla="*/ 7657 h 1531665"/>
              <a:gd name="connsiteX3" fmla="*/ 664483 w 664483"/>
              <a:gd name="connsiteY3" fmla="*/ 769657 h 1531665"/>
              <a:gd name="connsiteX4" fmla="*/ 54883 w 664483"/>
              <a:gd name="connsiteY4" fmla="*/ 1531657 h 1531665"/>
              <a:gd name="connsiteX5" fmla="*/ 52501 w 664483"/>
              <a:gd name="connsiteY5" fmla="*/ 781563 h 1531665"/>
              <a:gd name="connsiteX0" fmla="*/ 219074 w 831056"/>
              <a:gd name="connsiteY0" fmla="*/ 779977 h 1530076"/>
              <a:gd name="connsiteX1" fmla="*/ 0 w 831056"/>
              <a:gd name="connsiteY1" fmla="*/ 429933 h 1530076"/>
              <a:gd name="connsiteX2" fmla="*/ 221456 w 831056"/>
              <a:gd name="connsiteY2" fmla="*/ 6071 h 1530076"/>
              <a:gd name="connsiteX3" fmla="*/ 831056 w 831056"/>
              <a:gd name="connsiteY3" fmla="*/ 768071 h 1530076"/>
              <a:gd name="connsiteX4" fmla="*/ 221456 w 831056"/>
              <a:gd name="connsiteY4" fmla="*/ 1530071 h 1530076"/>
              <a:gd name="connsiteX5" fmla="*/ 219074 w 831056"/>
              <a:gd name="connsiteY5" fmla="*/ 779977 h 1530076"/>
              <a:gd name="connsiteX0" fmla="*/ 228599 w 840581"/>
              <a:gd name="connsiteY0" fmla="*/ 779650 h 1529749"/>
              <a:gd name="connsiteX1" fmla="*/ 0 w 840581"/>
              <a:gd name="connsiteY1" fmla="*/ 436750 h 1529749"/>
              <a:gd name="connsiteX2" fmla="*/ 230981 w 840581"/>
              <a:gd name="connsiteY2" fmla="*/ 5744 h 1529749"/>
              <a:gd name="connsiteX3" fmla="*/ 840581 w 840581"/>
              <a:gd name="connsiteY3" fmla="*/ 767744 h 1529749"/>
              <a:gd name="connsiteX4" fmla="*/ 230981 w 840581"/>
              <a:gd name="connsiteY4" fmla="*/ 1529744 h 1529749"/>
              <a:gd name="connsiteX5" fmla="*/ 228599 w 840581"/>
              <a:gd name="connsiteY5" fmla="*/ 779650 h 1529749"/>
              <a:gd name="connsiteX0" fmla="*/ 233361 w 840581"/>
              <a:gd name="connsiteY0" fmla="*/ 758219 h 1529749"/>
              <a:gd name="connsiteX1" fmla="*/ 0 w 840581"/>
              <a:gd name="connsiteY1" fmla="*/ 436750 h 1529749"/>
              <a:gd name="connsiteX2" fmla="*/ 230981 w 840581"/>
              <a:gd name="connsiteY2" fmla="*/ 5744 h 1529749"/>
              <a:gd name="connsiteX3" fmla="*/ 840581 w 840581"/>
              <a:gd name="connsiteY3" fmla="*/ 767744 h 1529749"/>
              <a:gd name="connsiteX4" fmla="*/ 230981 w 840581"/>
              <a:gd name="connsiteY4" fmla="*/ 1529744 h 1529749"/>
              <a:gd name="connsiteX5" fmla="*/ 233361 w 840581"/>
              <a:gd name="connsiteY5" fmla="*/ 758219 h 1529749"/>
              <a:gd name="connsiteX0" fmla="*/ 233361 w 840581"/>
              <a:gd name="connsiteY0" fmla="*/ 758219 h 1529749"/>
              <a:gd name="connsiteX1" fmla="*/ 0 w 840581"/>
              <a:gd name="connsiteY1" fmla="*/ 436750 h 1529749"/>
              <a:gd name="connsiteX2" fmla="*/ 230981 w 840581"/>
              <a:gd name="connsiteY2" fmla="*/ 5744 h 1529749"/>
              <a:gd name="connsiteX3" fmla="*/ 840581 w 840581"/>
              <a:gd name="connsiteY3" fmla="*/ 767744 h 1529749"/>
              <a:gd name="connsiteX4" fmla="*/ 230981 w 840581"/>
              <a:gd name="connsiteY4" fmla="*/ 1529744 h 1529749"/>
              <a:gd name="connsiteX5" fmla="*/ 233361 w 840581"/>
              <a:gd name="connsiteY5" fmla="*/ 758219 h 1529749"/>
              <a:gd name="connsiteX0" fmla="*/ 233361 w 840581"/>
              <a:gd name="connsiteY0" fmla="*/ 758219 h 1534125"/>
              <a:gd name="connsiteX1" fmla="*/ 0 w 840581"/>
              <a:gd name="connsiteY1" fmla="*/ 436750 h 1534125"/>
              <a:gd name="connsiteX2" fmla="*/ 230981 w 840581"/>
              <a:gd name="connsiteY2" fmla="*/ 5744 h 1534125"/>
              <a:gd name="connsiteX3" fmla="*/ 840581 w 840581"/>
              <a:gd name="connsiteY3" fmla="*/ 767744 h 1534125"/>
              <a:gd name="connsiteX4" fmla="*/ 230981 w 840581"/>
              <a:gd name="connsiteY4" fmla="*/ 1529744 h 1534125"/>
              <a:gd name="connsiteX5" fmla="*/ 216696 w 840581"/>
              <a:gd name="connsiteY5" fmla="*/ 1065401 h 1534125"/>
              <a:gd name="connsiteX6" fmla="*/ 233361 w 840581"/>
              <a:gd name="connsiteY6" fmla="*/ 758219 h 1534125"/>
              <a:gd name="connsiteX0" fmla="*/ 233361 w 840581"/>
              <a:gd name="connsiteY0" fmla="*/ 758219 h 1535168"/>
              <a:gd name="connsiteX1" fmla="*/ 0 w 840581"/>
              <a:gd name="connsiteY1" fmla="*/ 436750 h 1535168"/>
              <a:gd name="connsiteX2" fmla="*/ 230981 w 840581"/>
              <a:gd name="connsiteY2" fmla="*/ 5744 h 1535168"/>
              <a:gd name="connsiteX3" fmla="*/ 840581 w 840581"/>
              <a:gd name="connsiteY3" fmla="*/ 767744 h 1535168"/>
              <a:gd name="connsiteX4" fmla="*/ 230981 w 840581"/>
              <a:gd name="connsiteY4" fmla="*/ 1529744 h 1535168"/>
              <a:gd name="connsiteX5" fmla="*/ 40483 w 840581"/>
              <a:gd name="connsiteY5" fmla="*/ 1091595 h 1535168"/>
              <a:gd name="connsiteX6" fmla="*/ 233361 w 840581"/>
              <a:gd name="connsiteY6" fmla="*/ 758219 h 1535168"/>
              <a:gd name="connsiteX0" fmla="*/ 233361 w 840581"/>
              <a:gd name="connsiteY0" fmla="*/ 758219 h 1535168"/>
              <a:gd name="connsiteX1" fmla="*/ 0 w 840581"/>
              <a:gd name="connsiteY1" fmla="*/ 436750 h 1535168"/>
              <a:gd name="connsiteX2" fmla="*/ 230981 w 840581"/>
              <a:gd name="connsiteY2" fmla="*/ 5744 h 1535168"/>
              <a:gd name="connsiteX3" fmla="*/ 840581 w 840581"/>
              <a:gd name="connsiteY3" fmla="*/ 767744 h 1535168"/>
              <a:gd name="connsiteX4" fmla="*/ 230981 w 840581"/>
              <a:gd name="connsiteY4" fmla="*/ 1529744 h 1535168"/>
              <a:gd name="connsiteX5" fmla="*/ 40483 w 840581"/>
              <a:gd name="connsiteY5" fmla="*/ 1091595 h 1535168"/>
              <a:gd name="connsiteX6" fmla="*/ 233361 w 840581"/>
              <a:gd name="connsiteY6" fmla="*/ 758219 h 1535168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1595 h 1529744"/>
              <a:gd name="connsiteX6" fmla="*/ 233361 w 840581"/>
              <a:gd name="connsiteY6" fmla="*/ 758219 h 1529744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8739 h 1529744"/>
              <a:gd name="connsiteX6" fmla="*/ 233361 w 840581"/>
              <a:gd name="connsiteY6" fmla="*/ 758219 h 1529744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8739 h 1529744"/>
              <a:gd name="connsiteX6" fmla="*/ 233361 w 840581"/>
              <a:gd name="connsiteY6" fmla="*/ 758219 h 1529744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8739 h 1529744"/>
              <a:gd name="connsiteX6" fmla="*/ 233361 w 840581"/>
              <a:gd name="connsiteY6" fmla="*/ 758219 h 1529744"/>
              <a:gd name="connsiteX0" fmla="*/ 233361 w 840581"/>
              <a:gd name="connsiteY0" fmla="*/ 752475 h 1524000"/>
              <a:gd name="connsiteX1" fmla="*/ 0 w 840581"/>
              <a:gd name="connsiteY1" fmla="*/ 431006 h 1524000"/>
              <a:gd name="connsiteX2" fmla="*/ 230981 w 840581"/>
              <a:gd name="connsiteY2" fmla="*/ 0 h 1524000"/>
              <a:gd name="connsiteX3" fmla="*/ 840581 w 840581"/>
              <a:gd name="connsiteY3" fmla="*/ 762000 h 1524000"/>
              <a:gd name="connsiteX4" fmla="*/ 230981 w 840581"/>
              <a:gd name="connsiteY4" fmla="*/ 1524000 h 1524000"/>
              <a:gd name="connsiteX5" fmla="*/ 40483 w 840581"/>
              <a:gd name="connsiteY5" fmla="*/ 1092995 h 1524000"/>
              <a:gd name="connsiteX6" fmla="*/ 233361 w 840581"/>
              <a:gd name="connsiteY6" fmla="*/ 752475 h 1524000"/>
              <a:gd name="connsiteX0" fmla="*/ 233361 w 719137"/>
              <a:gd name="connsiteY0" fmla="*/ 752475 h 1524000"/>
              <a:gd name="connsiteX1" fmla="*/ 0 w 719137"/>
              <a:gd name="connsiteY1" fmla="*/ 431006 h 1524000"/>
              <a:gd name="connsiteX2" fmla="*/ 230981 w 719137"/>
              <a:gd name="connsiteY2" fmla="*/ 0 h 1524000"/>
              <a:gd name="connsiteX3" fmla="*/ 719137 w 719137"/>
              <a:gd name="connsiteY3" fmla="*/ 754856 h 1524000"/>
              <a:gd name="connsiteX4" fmla="*/ 230981 w 719137"/>
              <a:gd name="connsiteY4" fmla="*/ 1524000 h 1524000"/>
              <a:gd name="connsiteX5" fmla="*/ 40483 w 719137"/>
              <a:gd name="connsiteY5" fmla="*/ 1092995 h 1524000"/>
              <a:gd name="connsiteX6" fmla="*/ 233361 w 719137"/>
              <a:gd name="connsiteY6" fmla="*/ 752475 h 1524000"/>
              <a:gd name="connsiteX0" fmla="*/ 233361 w 733424"/>
              <a:gd name="connsiteY0" fmla="*/ 752475 h 1524000"/>
              <a:gd name="connsiteX1" fmla="*/ 0 w 733424"/>
              <a:gd name="connsiteY1" fmla="*/ 431006 h 1524000"/>
              <a:gd name="connsiteX2" fmla="*/ 230981 w 733424"/>
              <a:gd name="connsiteY2" fmla="*/ 0 h 1524000"/>
              <a:gd name="connsiteX3" fmla="*/ 733424 w 733424"/>
              <a:gd name="connsiteY3" fmla="*/ 754856 h 1524000"/>
              <a:gd name="connsiteX4" fmla="*/ 230981 w 733424"/>
              <a:gd name="connsiteY4" fmla="*/ 1524000 h 1524000"/>
              <a:gd name="connsiteX5" fmla="*/ 40483 w 733424"/>
              <a:gd name="connsiteY5" fmla="*/ 1092995 h 1524000"/>
              <a:gd name="connsiteX6" fmla="*/ 233361 w 733424"/>
              <a:gd name="connsiteY6" fmla="*/ 752475 h 1524000"/>
              <a:gd name="connsiteX0" fmla="*/ 192879 w 692942"/>
              <a:gd name="connsiteY0" fmla="*/ 752475 h 1524000"/>
              <a:gd name="connsiteX1" fmla="*/ 190499 w 692942"/>
              <a:gd name="connsiteY1" fmla="*/ 0 h 1524000"/>
              <a:gd name="connsiteX2" fmla="*/ 692942 w 692942"/>
              <a:gd name="connsiteY2" fmla="*/ 754856 h 1524000"/>
              <a:gd name="connsiteX3" fmla="*/ 190499 w 692942"/>
              <a:gd name="connsiteY3" fmla="*/ 1524000 h 1524000"/>
              <a:gd name="connsiteX4" fmla="*/ 1 w 692942"/>
              <a:gd name="connsiteY4" fmla="*/ 1092995 h 1524000"/>
              <a:gd name="connsiteX5" fmla="*/ 192879 w 692942"/>
              <a:gd name="connsiteY5" fmla="*/ 752475 h 1524000"/>
              <a:gd name="connsiteX0" fmla="*/ 192879 w 692942"/>
              <a:gd name="connsiteY0" fmla="*/ 70331 h 841856"/>
              <a:gd name="connsiteX1" fmla="*/ 692942 w 692942"/>
              <a:gd name="connsiteY1" fmla="*/ 72712 h 841856"/>
              <a:gd name="connsiteX2" fmla="*/ 190499 w 692942"/>
              <a:gd name="connsiteY2" fmla="*/ 841856 h 841856"/>
              <a:gd name="connsiteX3" fmla="*/ 1 w 692942"/>
              <a:gd name="connsiteY3" fmla="*/ 410851 h 841856"/>
              <a:gd name="connsiteX4" fmla="*/ 192879 w 692942"/>
              <a:gd name="connsiteY4" fmla="*/ 70331 h 84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942" h="841856">
                <a:moveTo>
                  <a:pt x="192879" y="70331"/>
                </a:moveTo>
                <a:cubicBezTo>
                  <a:pt x="308369" y="13975"/>
                  <a:pt x="693339" y="-55875"/>
                  <a:pt x="692942" y="72712"/>
                </a:cubicBezTo>
                <a:cubicBezTo>
                  <a:pt x="692942" y="493553"/>
                  <a:pt x="323849" y="787881"/>
                  <a:pt x="190499" y="841856"/>
                </a:cubicBezTo>
                <a:cubicBezTo>
                  <a:pt x="404812" y="776768"/>
                  <a:pt x="-396" y="539438"/>
                  <a:pt x="1" y="410851"/>
                </a:cubicBezTo>
                <a:cubicBezTo>
                  <a:pt x="398" y="282264"/>
                  <a:pt x="204388" y="204474"/>
                  <a:pt x="192879" y="70331"/>
                </a:cubicBez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616450" y="590550"/>
            <a:ext cx="3841750" cy="312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Pie 2"/>
          <p:cNvSpPr/>
          <p:nvPr/>
        </p:nvSpPr>
        <p:spPr>
          <a:xfrm>
            <a:off x="5677231" y="1276350"/>
            <a:ext cx="668661" cy="1524000"/>
          </a:xfrm>
          <a:custGeom>
            <a:avLst/>
            <a:gdLst>
              <a:gd name="connsiteX0" fmla="*/ 617376 w 1219200"/>
              <a:gd name="connsiteY0" fmla="*/ 1523938 h 1524000"/>
              <a:gd name="connsiteX1" fmla="*/ 57721 w 1219200"/>
              <a:gd name="connsiteY1" fmla="*/ 1085654 h 1524000"/>
              <a:gd name="connsiteX2" fmla="*/ 55419 w 1219200"/>
              <a:gd name="connsiteY2" fmla="*/ 444552 h 1524000"/>
              <a:gd name="connsiteX3" fmla="*/ 609601 w 1219200"/>
              <a:gd name="connsiteY3" fmla="*/ 0 h 1524000"/>
              <a:gd name="connsiteX4" fmla="*/ 609600 w 1219200"/>
              <a:gd name="connsiteY4" fmla="*/ 762000 h 1524000"/>
              <a:gd name="connsiteX5" fmla="*/ 617376 w 1219200"/>
              <a:gd name="connsiteY5" fmla="*/ 1523938 h 1524000"/>
              <a:gd name="connsiteX0" fmla="*/ 617376 w 650650"/>
              <a:gd name="connsiteY0" fmla="*/ 1525306 h 1525368"/>
              <a:gd name="connsiteX1" fmla="*/ 57721 w 650650"/>
              <a:gd name="connsiteY1" fmla="*/ 1087022 h 1525368"/>
              <a:gd name="connsiteX2" fmla="*/ 55419 w 650650"/>
              <a:gd name="connsiteY2" fmla="*/ 445920 h 1525368"/>
              <a:gd name="connsiteX3" fmla="*/ 609601 w 650650"/>
              <a:gd name="connsiteY3" fmla="*/ 1368 h 1525368"/>
              <a:gd name="connsiteX4" fmla="*/ 609600 w 650650"/>
              <a:gd name="connsiteY4" fmla="*/ 322837 h 1525368"/>
              <a:gd name="connsiteX5" fmla="*/ 609600 w 650650"/>
              <a:gd name="connsiteY5" fmla="*/ 763368 h 1525368"/>
              <a:gd name="connsiteX6" fmla="*/ 617376 w 650650"/>
              <a:gd name="connsiteY6" fmla="*/ 1525306 h 1525368"/>
              <a:gd name="connsiteX0" fmla="*/ 617376 w 631619"/>
              <a:gd name="connsiteY0" fmla="*/ 1525180 h 1525242"/>
              <a:gd name="connsiteX1" fmla="*/ 57721 w 631619"/>
              <a:gd name="connsiteY1" fmla="*/ 1086896 h 1525242"/>
              <a:gd name="connsiteX2" fmla="*/ 55419 w 631619"/>
              <a:gd name="connsiteY2" fmla="*/ 445794 h 1525242"/>
              <a:gd name="connsiteX3" fmla="*/ 609601 w 631619"/>
              <a:gd name="connsiteY3" fmla="*/ 1242 h 1525242"/>
              <a:gd name="connsiteX4" fmla="*/ 473869 w 631619"/>
              <a:gd name="connsiteY4" fmla="*/ 346524 h 1525242"/>
              <a:gd name="connsiteX5" fmla="*/ 609600 w 631619"/>
              <a:gd name="connsiteY5" fmla="*/ 763242 h 1525242"/>
              <a:gd name="connsiteX6" fmla="*/ 617376 w 631619"/>
              <a:gd name="connsiteY6" fmla="*/ 1525180 h 1525242"/>
              <a:gd name="connsiteX0" fmla="*/ 617376 w 631619"/>
              <a:gd name="connsiteY0" fmla="*/ 1525180 h 1525242"/>
              <a:gd name="connsiteX1" fmla="*/ 57721 w 631619"/>
              <a:gd name="connsiteY1" fmla="*/ 1086896 h 1525242"/>
              <a:gd name="connsiteX2" fmla="*/ 55419 w 631619"/>
              <a:gd name="connsiteY2" fmla="*/ 445794 h 1525242"/>
              <a:gd name="connsiteX3" fmla="*/ 609601 w 631619"/>
              <a:gd name="connsiteY3" fmla="*/ 1242 h 1525242"/>
              <a:gd name="connsiteX4" fmla="*/ 473869 w 631619"/>
              <a:gd name="connsiteY4" fmla="*/ 346524 h 1525242"/>
              <a:gd name="connsiteX5" fmla="*/ 609600 w 631619"/>
              <a:gd name="connsiteY5" fmla="*/ 763242 h 1525242"/>
              <a:gd name="connsiteX6" fmla="*/ 614364 w 631619"/>
              <a:gd name="connsiteY6" fmla="*/ 1115667 h 1525242"/>
              <a:gd name="connsiteX7" fmla="*/ 617376 w 631619"/>
              <a:gd name="connsiteY7" fmla="*/ 1525180 h 1525242"/>
              <a:gd name="connsiteX0" fmla="*/ 617376 w 631619"/>
              <a:gd name="connsiteY0" fmla="*/ 1525180 h 1525242"/>
              <a:gd name="connsiteX1" fmla="*/ 57721 w 631619"/>
              <a:gd name="connsiteY1" fmla="*/ 1086896 h 1525242"/>
              <a:gd name="connsiteX2" fmla="*/ 55419 w 631619"/>
              <a:gd name="connsiteY2" fmla="*/ 445794 h 1525242"/>
              <a:gd name="connsiteX3" fmla="*/ 609601 w 631619"/>
              <a:gd name="connsiteY3" fmla="*/ 1242 h 1525242"/>
              <a:gd name="connsiteX4" fmla="*/ 473869 w 631619"/>
              <a:gd name="connsiteY4" fmla="*/ 346524 h 1525242"/>
              <a:gd name="connsiteX5" fmla="*/ 609600 w 631619"/>
              <a:gd name="connsiteY5" fmla="*/ 763242 h 1525242"/>
              <a:gd name="connsiteX6" fmla="*/ 452439 w 631619"/>
              <a:gd name="connsiteY6" fmla="*/ 1101379 h 1525242"/>
              <a:gd name="connsiteX7" fmla="*/ 617376 w 631619"/>
              <a:gd name="connsiteY7" fmla="*/ 1525180 h 1525242"/>
              <a:gd name="connsiteX0" fmla="*/ 617376 w 626297"/>
              <a:gd name="connsiteY0" fmla="*/ 1525104 h 1525166"/>
              <a:gd name="connsiteX1" fmla="*/ 57721 w 626297"/>
              <a:gd name="connsiteY1" fmla="*/ 1086820 h 1525166"/>
              <a:gd name="connsiteX2" fmla="*/ 55419 w 626297"/>
              <a:gd name="connsiteY2" fmla="*/ 445718 h 1525166"/>
              <a:gd name="connsiteX3" fmla="*/ 609601 w 626297"/>
              <a:gd name="connsiteY3" fmla="*/ 1166 h 1525166"/>
              <a:gd name="connsiteX4" fmla="*/ 381000 w 626297"/>
              <a:gd name="connsiteY4" fmla="*/ 363117 h 1525166"/>
              <a:gd name="connsiteX5" fmla="*/ 609600 w 626297"/>
              <a:gd name="connsiteY5" fmla="*/ 763166 h 1525166"/>
              <a:gd name="connsiteX6" fmla="*/ 452439 w 626297"/>
              <a:gd name="connsiteY6" fmla="*/ 1101303 h 1525166"/>
              <a:gd name="connsiteX7" fmla="*/ 617376 w 626297"/>
              <a:gd name="connsiteY7" fmla="*/ 1525104 h 1525166"/>
              <a:gd name="connsiteX0" fmla="*/ 617376 w 627317"/>
              <a:gd name="connsiteY0" fmla="*/ 1525104 h 1525166"/>
              <a:gd name="connsiteX1" fmla="*/ 57721 w 627317"/>
              <a:gd name="connsiteY1" fmla="*/ 1086820 h 1525166"/>
              <a:gd name="connsiteX2" fmla="*/ 55419 w 627317"/>
              <a:gd name="connsiteY2" fmla="*/ 445718 h 1525166"/>
              <a:gd name="connsiteX3" fmla="*/ 609601 w 627317"/>
              <a:gd name="connsiteY3" fmla="*/ 1166 h 1525166"/>
              <a:gd name="connsiteX4" fmla="*/ 381000 w 627317"/>
              <a:gd name="connsiteY4" fmla="*/ 363117 h 1525166"/>
              <a:gd name="connsiteX5" fmla="*/ 609600 w 627317"/>
              <a:gd name="connsiteY5" fmla="*/ 763166 h 1525166"/>
              <a:gd name="connsiteX6" fmla="*/ 452439 w 627317"/>
              <a:gd name="connsiteY6" fmla="*/ 1101303 h 1525166"/>
              <a:gd name="connsiteX7" fmla="*/ 617376 w 627317"/>
              <a:gd name="connsiteY7" fmla="*/ 1525104 h 1525166"/>
              <a:gd name="connsiteX0" fmla="*/ 617376 w 629469"/>
              <a:gd name="connsiteY0" fmla="*/ 1525104 h 1525166"/>
              <a:gd name="connsiteX1" fmla="*/ 57721 w 629469"/>
              <a:gd name="connsiteY1" fmla="*/ 1086820 h 1525166"/>
              <a:gd name="connsiteX2" fmla="*/ 55419 w 629469"/>
              <a:gd name="connsiteY2" fmla="*/ 445718 h 1525166"/>
              <a:gd name="connsiteX3" fmla="*/ 609601 w 629469"/>
              <a:gd name="connsiteY3" fmla="*/ 1166 h 1525166"/>
              <a:gd name="connsiteX4" fmla="*/ 381000 w 629469"/>
              <a:gd name="connsiteY4" fmla="*/ 363117 h 1525166"/>
              <a:gd name="connsiteX5" fmla="*/ 609600 w 629469"/>
              <a:gd name="connsiteY5" fmla="*/ 763166 h 1525166"/>
              <a:gd name="connsiteX6" fmla="*/ 452439 w 629469"/>
              <a:gd name="connsiteY6" fmla="*/ 1101303 h 1525166"/>
              <a:gd name="connsiteX7" fmla="*/ 617376 w 629469"/>
              <a:gd name="connsiteY7" fmla="*/ 1525104 h 1525166"/>
              <a:gd name="connsiteX0" fmla="*/ 617376 w 629081"/>
              <a:gd name="connsiteY0" fmla="*/ 1525104 h 1525166"/>
              <a:gd name="connsiteX1" fmla="*/ 57721 w 629081"/>
              <a:gd name="connsiteY1" fmla="*/ 1086820 h 1525166"/>
              <a:gd name="connsiteX2" fmla="*/ 55419 w 629081"/>
              <a:gd name="connsiteY2" fmla="*/ 445718 h 1525166"/>
              <a:gd name="connsiteX3" fmla="*/ 609601 w 629081"/>
              <a:gd name="connsiteY3" fmla="*/ 1166 h 1525166"/>
              <a:gd name="connsiteX4" fmla="*/ 381000 w 629081"/>
              <a:gd name="connsiteY4" fmla="*/ 363117 h 1525166"/>
              <a:gd name="connsiteX5" fmla="*/ 609600 w 629081"/>
              <a:gd name="connsiteY5" fmla="*/ 763166 h 1525166"/>
              <a:gd name="connsiteX6" fmla="*/ 452439 w 629081"/>
              <a:gd name="connsiteY6" fmla="*/ 1101303 h 1525166"/>
              <a:gd name="connsiteX7" fmla="*/ 617376 w 629081"/>
              <a:gd name="connsiteY7" fmla="*/ 1525104 h 1525166"/>
              <a:gd name="connsiteX0" fmla="*/ 617376 w 627592"/>
              <a:gd name="connsiteY0" fmla="*/ 1525104 h 1525166"/>
              <a:gd name="connsiteX1" fmla="*/ 57721 w 627592"/>
              <a:gd name="connsiteY1" fmla="*/ 1086820 h 1525166"/>
              <a:gd name="connsiteX2" fmla="*/ 55419 w 627592"/>
              <a:gd name="connsiteY2" fmla="*/ 445718 h 1525166"/>
              <a:gd name="connsiteX3" fmla="*/ 609601 w 627592"/>
              <a:gd name="connsiteY3" fmla="*/ 1166 h 1525166"/>
              <a:gd name="connsiteX4" fmla="*/ 381000 w 627592"/>
              <a:gd name="connsiteY4" fmla="*/ 363117 h 1525166"/>
              <a:gd name="connsiteX5" fmla="*/ 609600 w 627592"/>
              <a:gd name="connsiteY5" fmla="*/ 763166 h 1525166"/>
              <a:gd name="connsiteX6" fmla="*/ 411958 w 627592"/>
              <a:gd name="connsiteY6" fmla="*/ 1094160 h 1525166"/>
              <a:gd name="connsiteX7" fmla="*/ 617376 w 627592"/>
              <a:gd name="connsiteY7" fmla="*/ 1525104 h 1525166"/>
              <a:gd name="connsiteX0" fmla="*/ 617376 w 627592"/>
              <a:gd name="connsiteY0" fmla="*/ 1525104 h 1525166"/>
              <a:gd name="connsiteX1" fmla="*/ 57721 w 627592"/>
              <a:gd name="connsiteY1" fmla="*/ 1086820 h 1525166"/>
              <a:gd name="connsiteX2" fmla="*/ 55419 w 627592"/>
              <a:gd name="connsiteY2" fmla="*/ 445718 h 1525166"/>
              <a:gd name="connsiteX3" fmla="*/ 609601 w 627592"/>
              <a:gd name="connsiteY3" fmla="*/ 1166 h 1525166"/>
              <a:gd name="connsiteX4" fmla="*/ 381000 w 627592"/>
              <a:gd name="connsiteY4" fmla="*/ 363117 h 1525166"/>
              <a:gd name="connsiteX5" fmla="*/ 609600 w 627592"/>
              <a:gd name="connsiteY5" fmla="*/ 763166 h 1525166"/>
              <a:gd name="connsiteX6" fmla="*/ 411958 w 627592"/>
              <a:gd name="connsiteY6" fmla="*/ 1094160 h 1525166"/>
              <a:gd name="connsiteX7" fmla="*/ 617376 w 627592"/>
              <a:gd name="connsiteY7" fmla="*/ 1525104 h 1525166"/>
              <a:gd name="connsiteX0" fmla="*/ 617376 w 627592"/>
              <a:gd name="connsiteY0" fmla="*/ 1525104 h 1525166"/>
              <a:gd name="connsiteX1" fmla="*/ 57721 w 627592"/>
              <a:gd name="connsiteY1" fmla="*/ 1086820 h 1525166"/>
              <a:gd name="connsiteX2" fmla="*/ 55419 w 627592"/>
              <a:gd name="connsiteY2" fmla="*/ 445718 h 1525166"/>
              <a:gd name="connsiteX3" fmla="*/ 609601 w 627592"/>
              <a:gd name="connsiteY3" fmla="*/ 1166 h 1525166"/>
              <a:gd name="connsiteX4" fmla="*/ 381000 w 627592"/>
              <a:gd name="connsiteY4" fmla="*/ 363117 h 1525166"/>
              <a:gd name="connsiteX5" fmla="*/ 609600 w 627592"/>
              <a:gd name="connsiteY5" fmla="*/ 763166 h 1525166"/>
              <a:gd name="connsiteX6" fmla="*/ 411958 w 627592"/>
              <a:gd name="connsiteY6" fmla="*/ 1094160 h 1525166"/>
              <a:gd name="connsiteX7" fmla="*/ 617376 w 627592"/>
              <a:gd name="connsiteY7" fmla="*/ 1525104 h 1525166"/>
              <a:gd name="connsiteX0" fmla="*/ 617376 w 627592"/>
              <a:gd name="connsiteY0" fmla="*/ 1523938 h 1524000"/>
              <a:gd name="connsiteX1" fmla="*/ 57721 w 627592"/>
              <a:gd name="connsiteY1" fmla="*/ 1085654 h 1524000"/>
              <a:gd name="connsiteX2" fmla="*/ 55419 w 627592"/>
              <a:gd name="connsiteY2" fmla="*/ 444552 h 1524000"/>
              <a:gd name="connsiteX3" fmla="*/ 609601 w 627592"/>
              <a:gd name="connsiteY3" fmla="*/ 0 h 1524000"/>
              <a:gd name="connsiteX4" fmla="*/ 381000 w 627592"/>
              <a:gd name="connsiteY4" fmla="*/ 361951 h 1524000"/>
              <a:gd name="connsiteX5" fmla="*/ 609600 w 627592"/>
              <a:gd name="connsiteY5" fmla="*/ 762000 h 1524000"/>
              <a:gd name="connsiteX6" fmla="*/ 411958 w 627592"/>
              <a:gd name="connsiteY6" fmla="*/ 1092994 h 1524000"/>
              <a:gd name="connsiteX7" fmla="*/ 617376 w 627592"/>
              <a:gd name="connsiteY7" fmla="*/ 1523938 h 1524000"/>
              <a:gd name="connsiteX0" fmla="*/ 617376 w 668661"/>
              <a:gd name="connsiteY0" fmla="*/ 1523938 h 1524000"/>
              <a:gd name="connsiteX1" fmla="*/ 57721 w 668661"/>
              <a:gd name="connsiteY1" fmla="*/ 1085654 h 1524000"/>
              <a:gd name="connsiteX2" fmla="*/ 55419 w 668661"/>
              <a:gd name="connsiteY2" fmla="*/ 444552 h 1524000"/>
              <a:gd name="connsiteX3" fmla="*/ 609601 w 668661"/>
              <a:gd name="connsiteY3" fmla="*/ 0 h 1524000"/>
              <a:gd name="connsiteX4" fmla="*/ 381000 w 668661"/>
              <a:gd name="connsiteY4" fmla="*/ 361951 h 1524000"/>
              <a:gd name="connsiteX5" fmla="*/ 609600 w 668661"/>
              <a:gd name="connsiteY5" fmla="*/ 762000 h 1524000"/>
              <a:gd name="connsiteX6" fmla="*/ 411958 w 668661"/>
              <a:gd name="connsiteY6" fmla="*/ 1092994 h 1524000"/>
              <a:gd name="connsiteX7" fmla="*/ 617376 w 668661"/>
              <a:gd name="connsiteY7" fmla="*/ 1523938 h 1524000"/>
              <a:gd name="connsiteX0" fmla="*/ 617376 w 668661"/>
              <a:gd name="connsiteY0" fmla="*/ 1523938 h 1524000"/>
              <a:gd name="connsiteX1" fmla="*/ 57721 w 668661"/>
              <a:gd name="connsiteY1" fmla="*/ 1085654 h 1524000"/>
              <a:gd name="connsiteX2" fmla="*/ 55419 w 668661"/>
              <a:gd name="connsiteY2" fmla="*/ 444552 h 1524000"/>
              <a:gd name="connsiteX3" fmla="*/ 609601 w 668661"/>
              <a:gd name="connsiteY3" fmla="*/ 0 h 1524000"/>
              <a:gd name="connsiteX4" fmla="*/ 381000 w 668661"/>
              <a:gd name="connsiteY4" fmla="*/ 361951 h 1524000"/>
              <a:gd name="connsiteX5" fmla="*/ 609600 w 668661"/>
              <a:gd name="connsiteY5" fmla="*/ 762000 h 1524000"/>
              <a:gd name="connsiteX6" fmla="*/ 411958 w 668661"/>
              <a:gd name="connsiteY6" fmla="*/ 1092994 h 1524000"/>
              <a:gd name="connsiteX7" fmla="*/ 617376 w 668661"/>
              <a:gd name="connsiteY7" fmla="*/ 1523938 h 1524000"/>
              <a:gd name="connsiteX0" fmla="*/ 617376 w 668661"/>
              <a:gd name="connsiteY0" fmla="*/ 1523938 h 1524000"/>
              <a:gd name="connsiteX1" fmla="*/ 57721 w 668661"/>
              <a:gd name="connsiteY1" fmla="*/ 1085654 h 1524000"/>
              <a:gd name="connsiteX2" fmla="*/ 55419 w 668661"/>
              <a:gd name="connsiteY2" fmla="*/ 444552 h 1524000"/>
              <a:gd name="connsiteX3" fmla="*/ 609601 w 668661"/>
              <a:gd name="connsiteY3" fmla="*/ 0 h 1524000"/>
              <a:gd name="connsiteX4" fmla="*/ 376238 w 668661"/>
              <a:gd name="connsiteY4" fmla="*/ 423863 h 1524000"/>
              <a:gd name="connsiteX5" fmla="*/ 609600 w 668661"/>
              <a:gd name="connsiteY5" fmla="*/ 762000 h 1524000"/>
              <a:gd name="connsiteX6" fmla="*/ 411958 w 668661"/>
              <a:gd name="connsiteY6" fmla="*/ 1092994 h 1524000"/>
              <a:gd name="connsiteX7" fmla="*/ 617376 w 668661"/>
              <a:gd name="connsiteY7" fmla="*/ 1523938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661" h="1524000">
                <a:moveTo>
                  <a:pt x="617376" y="1523938"/>
                </a:moveTo>
                <a:cubicBezTo>
                  <a:pt x="378189" y="1527752"/>
                  <a:pt x="159322" y="1356350"/>
                  <a:pt x="57721" y="1085654"/>
                </a:cubicBezTo>
                <a:cubicBezTo>
                  <a:pt x="-18427" y="882773"/>
                  <a:pt x="-19269" y="648279"/>
                  <a:pt x="55419" y="444552"/>
                </a:cubicBezTo>
                <a:cubicBezTo>
                  <a:pt x="154725" y="173675"/>
                  <a:pt x="371228" y="0"/>
                  <a:pt x="609601" y="0"/>
                </a:cubicBezTo>
                <a:cubicBezTo>
                  <a:pt x="778163" y="162842"/>
                  <a:pt x="376238" y="296863"/>
                  <a:pt x="376238" y="423863"/>
                </a:cubicBezTo>
                <a:cubicBezTo>
                  <a:pt x="376238" y="550863"/>
                  <a:pt x="603647" y="650478"/>
                  <a:pt x="609600" y="762000"/>
                </a:cubicBezTo>
                <a:cubicBezTo>
                  <a:pt x="615553" y="873522"/>
                  <a:pt x="414339" y="963613"/>
                  <a:pt x="411958" y="1092994"/>
                </a:cubicBezTo>
                <a:cubicBezTo>
                  <a:pt x="409621" y="1219969"/>
                  <a:pt x="806987" y="1409671"/>
                  <a:pt x="617376" y="1523938"/>
                </a:cubicBezTo>
                <a:close/>
              </a:path>
            </a:pathLst>
          </a:cu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Oval 1"/>
          <p:cNvSpPr/>
          <p:nvPr/>
        </p:nvSpPr>
        <p:spPr>
          <a:xfrm>
            <a:off x="6896716" y="1276350"/>
            <a:ext cx="733424" cy="1524000"/>
          </a:xfrm>
          <a:custGeom>
            <a:avLst/>
            <a:gdLst>
              <a:gd name="connsiteX0" fmla="*/ 0 w 1219200"/>
              <a:gd name="connsiteY0" fmla="*/ 762000 h 1524000"/>
              <a:gd name="connsiteX1" fmla="*/ 609600 w 1219200"/>
              <a:gd name="connsiteY1" fmla="*/ 0 h 1524000"/>
              <a:gd name="connsiteX2" fmla="*/ 1219200 w 1219200"/>
              <a:gd name="connsiteY2" fmla="*/ 762000 h 1524000"/>
              <a:gd name="connsiteX3" fmla="*/ 609600 w 1219200"/>
              <a:gd name="connsiteY3" fmla="*/ 1524000 h 1524000"/>
              <a:gd name="connsiteX4" fmla="*/ 0 w 1219200"/>
              <a:gd name="connsiteY4" fmla="*/ 762000 h 1524000"/>
              <a:gd name="connsiteX0" fmla="*/ 43576 w 655558"/>
              <a:gd name="connsiteY0" fmla="*/ 773914 h 1524016"/>
              <a:gd name="connsiteX1" fmla="*/ 45958 w 655558"/>
              <a:gd name="connsiteY1" fmla="*/ 8 h 1524016"/>
              <a:gd name="connsiteX2" fmla="*/ 655558 w 655558"/>
              <a:gd name="connsiteY2" fmla="*/ 762008 h 1524016"/>
              <a:gd name="connsiteX3" fmla="*/ 45958 w 655558"/>
              <a:gd name="connsiteY3" fmla="*/ 1524008 h 1524016"/>
              <a:gd name="connsiteX4" fmla="*/ 43576 w 655558"/>
              <a:gd name="connsiteY4" fmla="*/ 773914 h 1524016"/>
              <a:gd name="connsiteX0" fmla="*/ 52501 w 664483"/>
              <a:gd name="connsiteY0" fmla="*/ 781563 h 1531665"/>
              <a:gd name="connsiteX1" fmla="*/ 28689 w 664483"/>
              <a:gd name="connsiteY1" fmla="*/ 400563 h 1531665"/>
              <a:gd name="connsiteX2" fmla="*/ 54883 w 664483"/>
              <a:gd name="connsiteY2" fmla="*/ 7657 h 1531665"/>
              <a:gd name="connsiteX3" fmla="*/ 664483 w 664483"/>
              <a:gd name="connsiteY3" fmla="*/ 769657 h 1531665"/>
              <a:gd name="connsiteX4" fmla="*/ 54883 w 664483"/>
              <a:gd name="connsiteY4" fmla="*/ 1531657 h 1531665"/>
              <a:gd name="connsiteX5" fmla="*/ 52501 w 664483"/>
              <a:gd name="connsiteY5" fmla="*/ 781563 h 1531665"/>
              <a:gd name="connsiteX0" fmla="*/ 219074 w 831056"/>
              <a:gd name="connsiteY0" fmla="*/ 779977 h 1530076"/>
              <a:gd name="connsiteX1" fmla="*/ 0 w 831056"/>
              <a:gd name="connsiteY1" fmla="*/ 429933 h 1530076"/>
              <a:gd name="connsiteX2" fmla="*/ 221456 w 831056"/>
              <a:gd name="connsiteY2" fmla="*/ 6071 h 1530076"/>
              <a:gd name="connsiteX3" fmla="*/ 831056 w 831056"/>
              <a:gd name="connsiteY3" fmla="*/ 768071 h 1530076"/>
              <a:gd name="connsiteX4" fmla="*/ 221456 w 831056"/>
              <a:gd name="connsiteY4" fmla="*/ 1530071 h 1530076"/>
              <a:gd name="connsiteX5" fmla="*/ 219074 w 831056"/>
              <a:gd name="connsiteY5" fmla="*/ 779977 h 1530076"/>
              <a:gd name="connsiteX0" fmla="*/ 228599 w 840581"/>
              <a:gd name="connsiteY0" fmla="*/ 779650 h 1529749"/>
              <a:gd name="connsiteX1" fmla="*/ 0 w 840581"/>
              <a:gd name="connsiteY1" fmla="*/ 436750 h 1529749"/>
              <a:gd name="connsiteX2" fmla="*/ 230981 w 840581"/>
              <a:gd name="connsiteY2" fmla="*/ 5744 h 1529749"/>
              <a:gd name="connsiteX3" fmla="*/ 840581 w 840581"/>
              <a:gd name="connsiteY3" fmla="*/ 767744 h 1529749"/>
              <a:gd name="connsiteX4" fmla="*/ 230981 w 840581"/>
              <a:gd name="connsiteY4" fmla="*/ 1529744 h 1529749"/>
              <a:gd name="connsiteX5" fmla="*/ 228599 w 840581"/>
              <a:gd name="connsiteY5" fmla="*/ 779650 h 1529749"/>
              <a:gd name="connsiteX0" fmla="*/ 233361 w 840581"/>
              <a:gd name="connsiteY0" fmla="*/ 758219 h 1529749"/>
              <a:gd name="connsiteX1" fmla="*/ 0 w 840581"/>
              <a:gd name="connsiteY1" fmla="*/ 436750 h 1529749"/>
              <a:gd name="connsiteX2" fmla="*/ 230981 w 840581"/>
              <a:gd name="connsiteY2" fmla="*/ 5744 h 1529749"/>
              <a:gd name="connsiteX3" fmla="*/ 840581 w 840581"/>
              <a:gd name="connsiteY3" fmla="*/ 767744 h 1529749"/>
              <a:gd name="connsiteX4" fmla="*/ 230981 w 840581"/>
              <a:gd name="connsiteY4" fmla="*/ 1529744 h 1529749"/>
              <a:gd name="connsiteX5" fmla="*/ 233361 w 840581"/>
              <a:gd name="connsiteY5" fmla="*/ 758219 h 1529749"/>
              <a:gd name="connsiteX0" fmla="*/ 233361 w 840581"/>
              <a:gd name="connsiteY0" fmla="*/ 758219 h 1529749"/>
              <a:gd name="connsiteX1" fmla="*/ 0 w 840581"/>
              <a:gd name="connsiteY1" fmla="*/ 436750 h 1529749"/>
              <a:gd name="connsiteX2" fmla="*/ 230981 w 840581"/>
              <a:gd name="connsiteY2" fmla="*/ 5744 h 1529749"/>
              <a:gd name="connsiteX3" fmla="*/ 840581 w 840581"/>
              <a:gd name="connsiteY3" fmla="*/ 767744 h 1529749"/>
              <a:gd name="connsiteX4" fmla="*/ 230981 w 840581"/>
              <a:gd name="connsiteY4" fmla="*/ 1529744 h 1529749"/>
              <a:gd name="connsiteX5" fmla="*/ 233361 w 840581"/>
              <a:gd name="connsiteY5" fmla="*/ 758219 h 1529749"/>
              <a:gd name="connsiteX0" fmla="*/ 233361 w 840581"/>
              <a:gd name="connsiteY0" fmla="*/ 758219 h 1534125"/>
              <a:gd name="connsiteX1" fmla="*/ 0 w 840581"/>
              <a:gd name="connsiteY1" fmla="*/ 436750 h 1534125"/>
              <a:gd name="connsiteX2" fmla="*/ 230981 w 840581"/>
              <a:gd name="connsiteY2" fmla="*/ 5744 h 1534125"/>
              <a:gd name="connsiteX3" fmla="*/ 840581 w 840581"/>
              <a:gd name="connsiteY3" fmla="*/ 767744 h 1534125"/>
              <a:gd name="connsiteX4" fmla="*/ 230981 w 840581"/>
              <a:gd name="connsiteY4" fmla="*/ 1529744 h 1534125"/>
              <a:gd name="connsiteX5" fmla="*/ 216696 w 840581"/>
              <a:gd name="connsiteY5" fmla="*/ 1065401 h 1534125"/>
              <a:gd name="connsiteX6" fmla="*/ 233361 w 840581"/>
              <a:gd name="connsiteY6" fmla="*/ 758219 h 1534125"/>
              <a:gd name="connsiteX0" fmla="*/ 233361 w 840581"/>
              <a:gd name="connsiteY0" fmla="*/ 758219 h 1535168"/>
              <a:gd name="connsiteX1" fmla="*/ 0 w 840581"/>
              <a:gd name="connsiteY1" fmla="*/ 436750 h 1535168"/>
              <a:gd name="connsiteX2" fmla="*/ 230981 w 840581"/>
              <a:gd name="connsiteY2" fmla="*/ 5744 h 1535168"/>
              <a:gd name="connsiteX3" fmla="*/ 840581 w 840581"/>
              <a:gd name="connsiteY3" fmla="*/ 767744 h 1535168"/>
              <a:gd name="connsiteX4" fmla="*/ 230981 w 840581"/>
              <a:gd name="connsiteY4" fmla="*/ 1529744 h 1535168"/>
              <a:gd name="connsiteX5" fmla="*/ 40483 w 840581"/>
              <a:gd name="connsiteY5" fmla="*/ 1091595 h 1535168"/>
              <a:gd name="connsiteX6" fmla="*/ 233361 w 840581"/>
              <a:gd name="connsiteY6" fmla="*/ 758219 h 1535168"/>
              <a:gd name="connsiteX0" fmla="*/ 233361 w 840581"/>
              <a:gd name="connsiteY0" fmla="*/ 758219 h 1535168"/>
              <a:gd name="connsiteX1" fmla="*/ 0 w 840581"/>
              <a:gd name="connsiteY1" fmla="*/ 436750 h 1535168"/>
              <a:gd name="connsiteX2" fmla="*/ 230981 w 840581"/>
              <a:gd name="connsiteY2" fmla="*/ 5744 h 1535168"/>
              <a:gd name="connsiteX3" fmla="*/ 840581 w 840581"/>
              <a:gd name="connsiteY3" fmla="*/ 767744 h 1535168"/>
              <a:gd name="connsiteX4" fmla="*/ 230981 w 840581"/>
              <a:gd name="connsiteY4" fmla="*/ 1529744 h 1535168"/>
              <a:gd name="connsiteX5" fmla="*/ 40483 w 840581"/>
              <a:gd name="connsiteY5" fmla="*/ 1091595 h 1535168"/>
              <a:gd name="connsiteX6" fmla="*/ 233361 w 840581"/>
              <a:gd name="connsiteY6" fmla="*/ 758219 h 1535168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1595 h 1529744"/>
              <a:gd name="connsiteX6" fmla="*/ 233361 w 840581"/>
              <a:gd name="connsiteY6" fmla="*/ 758219 h 1529744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8739 h 1529744"/>
              <a:gd name="connsiteX6" fmla="*/ 233361 w 840581"/>
              <a:gd name="connsiteY6" fmla="*/ 758219 h 1529744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8739 h 1529744"/>
              <a:gd name="connsiteX6" fmla="*/ 233361 w 840581"/>
              <a:gd name="connsiteY6" fmla="*/ 758219 h 1529744"/>
              <a:gd name="connsiteX0" fmla="*/ 233361 w 840581"/>
              <a:gd name="connsiteY0" fmla="*/ 758219 h 1529744"/>
              <a:gd name="connsiteX1" fmla="*/ 0 w 840581"/>
              <a:gd name="connsiteY1" fmla="*/ 436750 h 1529744"/>
              <a:gd name="connsiteX2" fmla="*/ 230981 w 840581"/>
              <a:gd name="connsiteY2" fmla="*/ 5744 h 1529744"/>
              <a:gd name="connsiteX3" fmla="*/ 840581 w 840581"/>
              <a:gd name="connsiteY3" fmla="*/ 767744 h 1529744"/>
              <a:gd name="connsiteX4" fmla="*/ 230981 w 840581"/>
              <a:gd name="connsiteY4" fmla="*/ 1529744 h 1529744"/>
              <a:gd name="connsiteX5" fmla="*/ 40483 w 840581"/>
              <a:gd name="connsiteY5" fmla="*/ 1098739 h 1529744"/>
              <a:gd name="connsiteX6" fmla="*/ 233361 w 840581"/>
              <a:gd name="connsiteY6" fmla="*/ 758219 h 1529744"/>
              <a:gd name="connsiteX0" fmla="*/ 233361 w 840581"/>
              <a:gd name="connsiteY0" fmla="*/ 752475 h 1524000"/>
              <a:gd name="connsiteX1" fmla="*/ 0 w 840581"/>
              <a:gd name="connsiteY1" fmla="*/ 431006 h 1524000"/>
              <a:gd name="connsiteX2" fmla="*/ 230981 w 840581"/>
              <a:gd name="connsiteY2" fmla="*/ 0 h 1524000"/>
              <a:gd name="connsiteX3" fmla="*/ 840581 w 840581"/>
              <a:gd name="connsiteY3" fmla="*/ 762000 h 1524000"/>
              <a:gd name="connsiteX4" fmla="*/ 230981 w 840581"/>
              <a:gd name="connsiteY4" fmla="*/ 1524000 h 1524000"/>
              <a:gd name="connsiteX5" fmla="*/ 40483 w 840581"/>
              <a:gd name="connsiteY5" fmla="*/ 1092995 h 1524000"/>
              <a:gd name="connsiteX6" fmla="*/ 233361 w 840581"/>
              <a:gd name="connsiteY6" fmla="*/ 752475 h 1524000"/>
              <a:gd name="connsiteX0" fmla="*/ 233361 w 719137"/>
              <a:gd name="connsiteY0" fmla="*/ 752475 h 1524000"/>
              <a:gd name="connsiteX1" fmla="*/ 0 w 719137"/>
              <a:gd name="connsiteY1" fmla="*/ 431006 h 1524000"/>
              <a:gd name="connsiteX2" fmla="*/ 230981 w 719137"/>
              <a:gd name="connsiteY2" fmla="*/ 0 h 1524000"/>
              <a:gd name="connsiteX3" fmla="*/ 719137 w 719137"/>
              <a:gd name="connsiteY3" fmla="*/ 754856 h 1524000"/>
              <a:gd name="connsiteX4" fmla="*/ 230981 w 719137"/>
              <a:gd name="connsiteY4" fmla="*/ 1524000 h 1524000"/>
              <a:gd name="connsiteX5" fmla="*/ 40483 w 719137"/>
              <a:gd name="connsiteY5" fmla="*/ 1092995 h 1524000"/>
              <a:gd name="connsiteX6" fmla="*/ 233361 w 719137"/>
              <a:gd name="connsiteY6" fmla="*/ 752475 h 1524000"/>
              <a:gd name="connsiteX0" fmla="*/ 233361 w 733424"/>
              <a:gd name="connsiteY0" fmla="*/ 752475 h 1524000"/>
              <a:gd name="connsiteX1" fmla="*/ 0 w 733424"/>
              <a:gd name="connsiteY1" fmla="*/ 431006 h 1524000"/>
              <a:gd name="connsiteX2" fmla="*/ 230981 w 733424"/>
              <a:gd name="connsiteY2" fmla="*/ 0 h 1524000"/>
              <a:gd name="connsiteX3" fmla="*/ 733424 w 733424"/>
              <a:gd name="connsiteY3" fmla="*/ 754856 h 1524000"/>
              <a:gd name="connsiteX4" fmla="*/ 230981 w 733424"/>
              <a:gd name="connsiteY4" fmla="*/ 1524000 h 1524000"/>
              <a:gd name="connsiteX5" fmla="*/ 40483 w 733424"/>
              <a:gd name="connsiteY5" fmla="*/ 1092995 h 1524000"/>
              <a:gd name="connsiteX6" fmla="*/ 233361 w 733424"/>
              <a:gd name="connsiteY6" fmla="*/ 752475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424" h="1524000">
                <a:moveTo>
                  <a:pt x="233361" y="752475"/>
                </a:moveTo>
                <a:cubicBezTo>
                  <a:pt x="221852" y="618332"/>
                  <a:pt x="-397" y="559990"/>
                  <a:pt x="0" y="431006"/>
                </a:cubicBezTo>
                <a:cubicBezTo>
                  <a:pt x="397" y="302022"/>
                  <a:pt x="402827" y="140097"/>
                  <a:pt x="230981" y="0"/>
                </a:cubicBezTo>
                <a:cubicBezTo>
                  <a:pt x="371078" y="55166"/>
                  <a:pt x="733424" y="334015"/>
                  <a:pt x="733424" y="754856"/>
                </a:cubicBezTo>
                <a:cubicBezTo>
                  <a:pt x="733424" y="1175697"/>
                  <a:pt x="364331" y="1470025"/>
                  <a:pt x="230981" y="1524000"/>
                </a:cubicBezTo>
                <a:cubicBezTo>
                  <a:pt x="445294" y="1458912"/>
                  <a:pt x="40086" y="1221582"/>
                  <a:pt x="40483" y="1092995"/>
                </a:cubicBezTo>
                <a:cubicBezTo>
                  <a:pt x="40880" y="964408"/>
                  <a:pt x="244870" y="886618"/>
                  <a:pt x="233361" y="752475"/>
                </a:cubicBez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5562600" y="3304661"/>
            <a:ext cx="2658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The food is taken in through the mouth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46272" y="514350"/>
            <a:ext cx="5248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Inside the mouth the food is processed to generate particles with small size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1672" y="508000"/>
            <a:ext cx="5248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The crushed food is wetted with Saliva secreted by the salivary glands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1" name="Cloud Callout 30"/>
          <p:cNvSpPr/>
          <p:nvPr/>
        </p:nvSpPr>
        <p:spPr>
          <a:xfrm>
            <a:off x="6658590" y="933450"/>
            <a:ext cx="1891684" cy="558800"/>
          </a:xfrm>
          <a:prstGeom prst="cloudCallout">
            <a:avLst>
              <a:gd name="adj1" fmla="val -38390"/>
              <a:gd name="adj2" fmla="val -68313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solidFill>
                  <a:schemeClr val="tx1"/>
                </a:solidFill>
                <a:latin typeface="Bookman Old Style" pitchFamily="18" charset="0"/>
              </a:rPr>
              <a:t>Chewed</a:t>
            </a:r>
            <a:endParaRPr lang="en-IN" sz="2000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2183" y="514350"/>
            <a:ext cx="5248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So that it can pass through the soft lining of the alimentary canal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14901" y="1711464"/>
            <a:ext cx="125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Salivary amylase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43748" y="1838262"/>
            <a:ext cx="12572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Starch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43748" y="1843025"/>
            <a:ext cx="1051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Sugar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78916" y="3878009"/>
            <a:ext cx="2668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Starch</a:t>
            </a:r>
            <a:br>
              <a:rPr lang="en-US" sz="2000" dirty="0" smtClean="0">
                <a:solidFill>
                  <a:sysClr val="windowText" lastClr="000000"/>
                </a:solidFill>
                <a:latin typeface="Bookman Old Style" pitchFamily="18" charset="0"/>
              </a:rPr>
            </a:br>
            <a:r>
              <a:rPr lang="en-US" sz="2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(Complex sugar)</a:t>
            </a:r>
            <a:endParaRPr lang="en-US" sz="2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36126" y="4006790"/>
            <a:ext cx="2004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Simple sugar</a:t>
            </a:r>
            <a:endParaRPr lang="en-US" sz="2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45030" y="3844290"/>
            <a:ext cx="1673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Salivary</a:t>
            </a:r>
            <a:endParaRPr lang="en-US" sz="2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45030" y="4233173"/>
            <a:ext cx="1673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  <a:latin typeface="Bookman Old Style" pitchFamily="18" charset="0"/>
              </a:rPr>
              <a:t>Amylase</a:t>
            </a:r>
            <a:endParaRPr lang="en-US" sz="2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46934" y="4244400"/>
            <a:ext cx="160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54980" y="2857440"/>
            <a:ext cx="1229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Acts on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00800" y="1709975"/>
            <a:ext cx="1229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Breaks it into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39029" y="390495"/>
            <a:ext cx="2409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ookman Old Style" pitchFamily="18" charset="0"/>
              </a:rPr>
              <a:t>Saliva contains an enzyme called</a:t>
            </a:r>
            <a:endParaRPr lang="en-US" sz="2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90600" y="4019550"/>
            <a:ext cx="730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ookman Old Style" pitchFamily="18" charset="0"/>
              </a:rPr>
              <a:t>Food is partly digested in the mouth. </a:t>
            </a:r>
            <a:endParaRPr lang="en-US" sz="2000" dirty="0">
              <a:latin typeface="Bookman Old Style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0600" y="4019550"/>
            <a:ext cx="7305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ookman Old Style" pitchFamily="18" charset="0"/>
              </a:rPr>
              <a:t>The digestion of food starts in the mouth</a:t>
            </a:r>
            <a:endParaRPr lang="en-US" sz="20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70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3.7037E-6 L -0.09219 3.7037E-6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6 L 0.09045 -0.07315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-3673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32099E-6 L 0.07987 0.08179 " pathEditMode="relative" rAng="0" ptsTypes="AA">
                                      <p:cBhvr>
                                        <p:cTn id="16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3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4" grpId="0" animBg="1"/>
      <p:bldP spid="3" grpId="0" animBg="1"/>
      <p:bldP spid="25" grpId="0" animBg="1"/>
      <p:bldP spid="25" grpId="1" animBg="1"/>
      <p:bldP spid="25" grpId="2" animBg="1"/>
      <p:bldP spid="28" grpId="0"/>
      <p:bldP spid="28" grpId="1"/>
      <p:bldP spid="29" grpId="0"/>
      <p:bldP spid="29" grpId="1"/>
      <p:bldP spid="30" grpId="0"/>
      <p:bldP spid="30" grpId="1"/>
      <p:bldP spid="31" grpId="0" animBg="1"/>
      <p:bldP spid="31" grpId="1" animBg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3" grpId="0"/>
      <p:bldP spid="43" grpId="1"/>
      <p:bldP spid="44" grpId="0"/>
      <p:bldP spid="44" grpId="1"/>
      <p:bldP spid="45" grpId="0"/>
      <p:bldP spid="45" grpId="1"/>
      <p:bldP spid="68" grpId="0"/>
      <p:bldP spid="68" grpId="1"/>
      <p:bldP spid="69" grpId="0"/>
      <p:bldP spid="6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\\192.168.1.18\mt_school\2014_15\01STATE_BOARD_MH\ENGLISH_MED\TAT_2014 - 15\10th std\Biology\Chapter 10\Images\render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52" y="364240"/>
            <a:ext cx="4498521" cy="449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\\192.168.1.18\mt_school\2014_15\01STATE_BOARD_MH\ENGLISH_MED\TAT_2014 - 15\10th std\Biology\Chapter 10\Images\digestive_system_in_a_human_body_3d_model_max_357772ab-420c-4598-abcf-53d7e7b853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79" y="361950"/>
            <a:ext cx="4498521" cy="449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437219" y="947492"/>
            <a:ext cx="1185646" cy="3025476"/>
            <a:chOff x="829" y="718"/>
            <a:chExt cx="1169" cy="298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02" y="786"/>
              <a:ext cx="1026" cy="2915"/>
            </a:xfrm>
            <a:custGeom>
              <a:avLst/>
              <a:gdLst/>
              <a:ahLst/>
              <a:cxnLst>
                <a:cxn ang="0">
                  <a:pos x="322" y="858"/>
                </a:cxn>
                <a:cxn ang="0">
                  <a:pos x="248" y="781"/>
                </a:cxn>
                <a:cxn ang="0">
                  <a:pos x="146" y="796"/>
                </a:cxn>
                <a:cxn ang="0">
                  <a:pos x="125" y="809"/>
                </a:cxn>
                <a:cxn ang="0">
                  <a:pos x="100" y="809"/>
                </a:cxn>
                <a:cxn ang="0">
                  <a:pos x="60" y="712"/>
                </a:cxn>
                <a:cxn ang="0">
                  <a:pos x="53" y="443"/>
                </a:cxn>
                <a:cxn ang="0">
                  <a:pos x="63" y="374"/>
                </a:cxn>
                <a:cxn ang="0">
                  <a:pos x="74" y="301"/>
                </a:cxn>
                <a:cxn ang="0">
                  <a:pos x="63" y="248"/>
                </a:cxn>
                <a:cxn ang="0">
                  <a:pos x="55" y="162"/>
                </a:cxn>
                <a:cxn ang="0">
                  <a:pos x="72" y="17"/>
                </a:cxn>
                <a:cxn ang="0">
                  <a:pos x="71" y="14"/>
                </a:cxn>
                <a:cxn ang="0">
                  <a:pos x="66" y="11"/>
                </a:cxn>
                <a:cxn ang="0">
                  <a:pos x="61" y="6"/>
                </a:cxn>
                <a:cxn ang="0">
                  <a:pos x="53" y="6"/>
                </a:cxn>
                <a:cxn ang="0">
                  <a:pos x="47" y="1"/>
                </a:cxn>
                <a:cxn ang="0">
                  <a:pos x="38" y="4"/>
                </a:cxn>
                <a:cxn ang="0">
                  <a:pos x="28" y="2"/>
                </a:cxn>
                <a:cxn ang="0">
                  <a:pos x="21" y="6"/>
                </a:cxn>
                <a:cxn ang="0">
                  <a:pos x="13" y="6"/>
                </a:cxn>
                <a:cxn ang="0">
                  <a:pos x="8" y="12"/>
                </a:cxn>
                <a:cxn ang="0">
                  <a:pos x="3" y="14"/>
                </a:cxn>
                <a:cxn ang="0">
                  <a:pos x="2" y="17"/>
                </a:cxn>
                <a:cxn ang="0">
                  <a:pos x="19" y="162"/>
                </a:cxn>
                <a:cxn ang="0">
                  <a:pos x="11" y="248"/>
                </a:cxn>
                <a:cxn ang="0">
                  <a:pos x="0" y="301"/>
                </a:cxn>
                <a:cxn ang="0">
                  <a:pos x="11" y="374"/>
                </a:cxn>
                <a:cxn ang="0">
                  <a:pos x="21" y="443"/>
                </a:cxn>
                <a:cxn ang="0">
                  <a:pos x="20" y="713"/>
                </a:cxn>
                <a:cxn ang="0">
                  <a:pos x="58" y="836"/>
                </a:cxn>
                <a:cxn ang="0">
                  <a:pos x="77" y="858"/>
                </a:cxn>
              </a:cxnLst>
              <a:rect l="0" t="0" r="r" b="b"/>
              <a:pathLst>
                <a:path w="322" h="858">
                  <a:moveTo>
                    <a:pt x="322" y="858"/>
                  </a:moveTo>
                  <a:cubicBezTo>
                    <a:pt x="307" y="818"/>
                    <a:pt x="282" y="791"/>
                    <a:pt x="248" y="781"/>
                  </a:cubicBezTo>
                  <a:cubicBezTo>
                    <a:pt x="191" y="765"/>
                    <a:pt x="166" y="782"/>
                    <a:pt x="146" y="796"/>
                  </a:cubicBezTo>
                  <a:cubicBezTo>
                    <a:pt x="139" y="801"/>
                    <a:pt x="132" y="806"/>
                    <a:pt x="125" y="809"/>
                  </a:cubicBezTo>
                  <a:cubicBezTo>
                    <a:pt x="117" y="812"/>
                    <a:pt x="108" y="813"/>
                    <a:pt x="100" y="809"/>
                  </a:cubicBezTo>
                  <a:cubicBezTo>
                    <a:pt x="78" y="795"/>
                    <a:pt x="60" y="768"/>
                    <a:pt x="60" y="712"/>
                  </a:cubicBezTo>
                  <a:cubicBezTo>
                    <a:pt x="60" y="712"/>
                    <a:pt x="53" y="546"/>
                    <a:pt x="53" y="443"/>
                  </a:cubicBezTo>
                  <a:cubicBezTo>
                    <a:pt x="53" y="416"/>
                    <a:pt x="58" y="398"/>
                    <a:pt x="63" y="374"/>
                  </a:cubicBezTo>
                  <a:cubicBezTo>
                    <a:pt x="68" y="350"/>
                    <a:pt x="74" y="326"/>
                    <a:pt x="74" y="301"/>
                  </a:cubicBezTo>
                  <a:cubicBezTo>
                    <a:pt x="74" y="282"/>
                    <a:pt x="69" y="265"/>
                    <a:pt x="63" y="248"/>
                  </a:cubicBezTo>
                  <a:cubicBezTo>
                    <a:pt x="55" y="222"/>
                    <a:pt x="47" y="196"/>
                    <a:pt x="55" y="162"/>
                  </a:cubicBezTo>
                  <a:cubicBezTo>
                    <a:pt x="68" y="107"/>
                    <a:pt x="72" y="74"/>
                    <a:pt x="72" y="17"/>
                  </a:cubicBezTo>
                  <a:cubicBezTo>
                    <a:pt x="72" y="16"/>
                    <a:pt x="72" y="15"/>
                    <a:pt x="71" y="14"/>
                  </a:cubicBezTo>
                  <a:cubicBezTo>
                    <a:pt x="71" y="10"/>
                    <a:pt x="68" y="13"/>
                    <a:pt x="66" y="11"/>
                  </a:cubicBezTo>
                  <a:cubicBezTo>
                    <a:pt x="63" y="8"/>
                    <a:pt x="64" y="7"/>
                    <a:pt x="61" y="6"/>
                  </a:cubicBezTo>
                  <a:cubicBezTo>
                    <a:pt x="58" y="5"/>
                    <a:pt x="56" y="8"/>
                    <a:pt x="53" y="6"/>
                  </a:cubicBezTo>
                  <a:cubicBezTo>
                    <a:pt x="50" y="5"/>
                    <a:pt x="52" y="2"/>
                    <a:pt x="47" y="1"/>
                  </a:cubicBezTo>
                  <a:cubicBezTo>
                    <a:pt x="42" y="0"/>
                    <a:pt x="42" y="4"/>
                    <a:pt x="38" y="4"/>
                  </a:cubicBezTo>
                  <a:cubicBezTo>
                    <a:pt x="34" y="4"/>
                    <a:pt x="33" y="1"/>
                    <a:pt x="28" y="2"/>
                  </a:cubicBezTo>
                  <a:cubicBezTo>
                    <a:pt x="24" y="2"/>
                    <a:pt x="25" y="5"/>
                    <a:pt x="21" y="6"/>
                  </a:cubicBezTo>
                  <a:cubicBezTo>
                    <a:pt x="17" y="8"/>
                    <a:pt x="16" y="5"/>
                    <a:pt x="13" y="6"/>
                  </a:cubicBezTo>
                  <a:cubicBezTo>
                    <a:pt x="10" y="7"/>
                    <a:pt x="10" y="10"/>
                    <a:pt x="8" y="12"/>
                  </a:cubicBezTo>
                  <a:cubicBezTo>
                    <a:pt x="6" y="13"/>
                    <a:pt x="4" y="13"/>
                    <a:pt x="3" y="14"/>
                  </a:cubicBezTo>
                  <a:cubicBezTo>
                    <a:pt x="3" y="15"/>
                    <a:pt x="2" y="16"/>
                    <a:pt x="2" y="17"/>
                  </a:cubicBezTo>
                  <a:cubicBezTo>
                    <a:pt x="2" y="74"/>
                    <a:pt x="6" y="107"/>
                    <a:pt x="19" y="162"/>
                  </a:cubicBezTo>
                  <a:cubicBezTo>
                    <a:pt x="27" y="196"/>
                    <a:pt x="19" y="222"/>
                    <a:pt x="11" y="248"/>
                  </a:cubicBezTo>
                  <a:cubicBezTo>
                    <a:pt x="5" y="265"/>
                    <a:pt x="0" y="282"/>
                    <a:pt x="0" y="301"/>
                  </a:cubicBezTo>
                  <a:cubicBezTo>
                    <a:pt x="0" y="326"/>
                    <a:pt x="6" y="350"/>
                    <a:pt x="11" y="374"/>
                  </a:cubicBezTo>
                  <a:cubicBezTo>
                    <a:pt x="16" y="398"/>
                    <a:pt x="21" y="415"/>
                    <a:pt x="21" y="443"/>
                  </a:cubicBezTo>
                  <a:cubicBezTo>
                    <a:pt x="21" y="571"/>
                    <a:pt x="20" y="713"/>
                    <a:pt x="20" y="713"/>
                  </a:cubicBezTo>
                  <a:cubicBezTo>
                    <a:pt x="20" y="756"/>
                    <a:pt x="23" y="798"/>
                    <a:pt x="58" y="836"/>
                  </a:cubicBezTo>
                  <a:cubicBezTo>
                    <a:pt x="65" y="844"/>
                    <a:pt x="72" y="851"/>
                    <a:pt x="77" y="858"/>
                  </a:cubicBezTo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902" y="1710"/>
              <a:ext cx="236" cy="860"/>
            </a:xfrm>
            <a:custGeom>
              <a:avLst/>
              <a:gdLst/>
              <a:ahLst/>
              <a:cxnLst>
                <a:cxn ang="0">
                  <a:pos x="21" y="171"/>
                </a:cxn>
                <a:cxn ang="0">
                  <a:pos x="21" y="253"/>
                </a:cxn>
                <a:cxn ang="0">
                  <a:pos x="29" y="179"/>
                </a:cxn>
                <a:cxn ang="0">
                  <a:pos x="43" y="150"/>
                </a:cxn>
                <a:cxn ang="0">
                  <a:pos x="53" y="162"/>
                </a:cxn>
                <a:cxn ang="0">
                  <a:pos x="63" y="102"/>
                </a:cxn>
                <a:cxn ang="0">
                  <a:pos x="74" y="29"/>
                </a:cxn>
                <a:cxn ang="0">
                  <a:pos x="70" y="0"/>
                </a:cxn>
                <a:cxn ang="0">
                  <a:pos x="45" y="6"/>
                </a:cxn>
                <a:cxn ang="0">
                  <a:pos x="18" y="7"/>
                </a:cxn>
                <a:cxn ang="0">
                  <a:pos x="3" y="4"/>
                </a:cxn>
                <a:cxn ang="0">
                  <a:pos x="0" y="29"/>
                </a:cxn>
                <a:cxn ang="0">
                  <a:pos x="11" y="102"/>
                </a:cxn>
                <a:cxn ang="0">
                  <a:pos x="21" y="171"/>
                </a:cxn>
              </a:cxnLst>
              <a:rect l="0" t="0" r="r" b="b"/>
              <a:pathLst>
                <a:path w="74" h="253">
                  <a:moveTo>
                    <a:pt x="21" y="171"/>
                  </a:moveTo>
                  <a:cubicBezTo>
                    <a:pt x="21" y="198"/>
                    <a:pt x="21" y="226"/>
                    <a:pt x="21" y="253"/>
                  </a:cubicBezTo>
                  <a:cubicBezTo>
                    <a:pt x="29" y="230"/>
                    <a:pt x="25" y="202"/>
                    <a:pt x="29" y="179"/>
                  </a:cubicBezTo>
                  <a:cubicBezTo>
                    <a:pt x="31" y="171"/>
                    <a:pt x="32" y="152"/>
                    <a:pt x="43" y="150"/>
                  </a:cubicBezTo>
                  <a:cubicBezTo>
                    <a:pt x="49" y="150"/>
                    <a:pt x="52" y="156"/>
                    <a:pt x="53" y="162"/>
                  </a:cubicBezTo>
                  <a:cubicBezTo>
                    <a:pt x="54" y="139"/>
                    <a:pt x="58" y="123"/>
                    <a:pt x="63" y="102"/>
                  </a:cubicBezTo>
                  <a:cubicBezTo>
                    <a:pt x="68" y="78"/>
                    <a:pt x="74" y="54"/>
                    <a:pt x="74" y="29"/>
                  </a:cubicBezTo>
                  <a:cubicBezTo>
                    <a:pt x="74" y="19"/>
                    <a:pt x="72" y="10"/>
                    <a:pt x="70" y="0"/>
                  </a:cubicBezTo>
                  <a:cubicBezTo>
                    <a:pt x="61" y="1"/>
                    <a:pt x="52" y="4"/>
                    <a:pt x="45" y="6"/>
                  </a:cubicBezTo>
                  <a:cubicBezTo>
                    <a:pt x="35" y="7"/>
                    <a:pt x="27" y="9"/>
                    <a:pt x="18" y="7"/>
                  </a:cubicBezTo>
                  <a:cubicBezTo>
                    <a:pt x="13" y="6"/>
                    <a:pt x="8" y="4"/>
                    <a:pt x="3" y="4"/>
                  </a:cubicBezTo>
                  <a:cubicBezTo>
                    <a:pt x="1" y="12"/>
                    <a:pt x="0" y="21"/>
                    <a:pt x="0" y="29"/>
                  </a:cubicBezTo>
                  <a:cubicBezTo>
                    <a:pt x="0" y="54"/>
                    <a:pt x="6" y="78"/>
                    <a:pt x="11" y="102"/>
                  </a:cubicBezTo>
                  <a:cubicBezTo>
                    <a:pt x="16" y="126"/>
                    <a:pt x="21" y="143"/>
                    <a:pt x="21" y="171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908" y="830"/>
              <a:ext cx="191" cy="83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2" y="0"/>
                </a:cxn>
                <a:cxn ang="0">
                  <a:pos x="3" y="1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2" y="202"/>
                </a:cxn>
                <a:cxn ang="0">
                  <a:pos x="47" y="202"/>
                </a:cxn>
                <a:cxn ang="0">
                  <a:pos x="37" y="195"/>
                </a:cxn>
                <a:cxn ang="0">
                  <a:pos x="30" y="184"/>
                </a:cxn>
                <a:cxn ang="0">
                  <a:pos x="25" y="152"/>
                </a:cxn>
                <a:cxn ang="0">
                  <a:pos x="16" y="118"/>
                </a:cxn>
                <a:cxn ang="0">
                  <a:pos x="12" y="77"/>
                </a:cxn>
                <a:cxn ang="0">
                  <a:pos x="3" y="1"/>
                </a:cxn>
                <a:cxn ang="0">
                  <a:pos x="1" y="1"/>
                </a:cxn>
                <a:cxn ang="0">
                  <a:pos x="0" y="4"/>
                </a:cxn>
                <a:cxn ang="0">
                  <a:pos x="17" y="149"/>
                </a:cxn>
                <a:cxn ang="0">
                  <a:pos x="9" y="235"/>
                </a:cxn>
                <a:cxn ang="0">
                  <a:pos x="8" y="237"/>
                </a:cxn>
                <a:cxn ang="0">
                  <a:pos x="15" y="237"/>
                </a:cxn>
                <a:cxn ang="0">
                  <a:pos x="27" y="223"/>
                </a:cxn>
                <a:cxn ang="0">
                  <a:pos x="44" y="225"/>
                </a:cxn>
                <a:cxn ang="0">
                  <a:pos x="58" y="230"/>
                </a:cxn>
                <a:cxn ang="0">
                  <a:pos x="60" y="231"/>
                </a:cxn>
                <a:cxn ang="0">
                  <a:pos x="52" y="202"/>
                </a:cxn>
              </a:cxnLst>
              <a:rect l="0" t="0" r="r" b="b"/>
              <a:pathLst>
                <a:path w="60" h="245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lnTo>
                    <a:pt x="5" y="0"/>
                  </a:lnTo>
                  <a:close/>
                  <a:moveTo>
                    <a:pt x="52" y="202"/>
                  </a:moveTo>
                  <a:cubicBezTo>
                    <a:pt x="51" y="202"/>
                    <a:pt x="50" y="202"/>
                    <a:pt x="47" y="202"/>
                  </a:cubicBezTo>
                  <a:cubicBezTo>
                    <a:pt x="42" y="201"/>
                    <a:pt x="40" y="199"/>
                    <a:pt x="37" y="195"/>
                  </a:cubicBezTo>
                  <a:cubicBezTo>
                    <a:pt x="32" y="189"/>
                    <a:pt x="32" y="191"/>
                    <a:pt x="30" y="184"/>
                  </a:cubicBezTo>
                  <a:cubicBezTo>
                    <a:pt x="28" y="176"/>
                    <a:pt x="26" y="159"/>
                    <a:pt x="25" y="152"/>
                  </a:cubicBezTo>
                  <a:cubicBezTo>
                    <a:pt x="23" y="141"/>
                    <a:pt x="18" y="128"/>
                    <a:pt x="16" y="118"/>
                  </a:cubicBezTo>
                  <a:cubicBezTo>
                    <a:pt x="13" y="104"/>
                    <a:pt x="14" y="92"/>
                    <a:pt x="12" y="77"/>
                  </a:cubicBezTo>
                  <a:cubicBezTo>
                    <a:pt x="9" y="51"/>
                    <a:pt x="10" y="25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61"/>
                    <a:pt x="4" y="94"/>
                    <a:pt x="17" y="149"/>
                  </a:cubicBezTo>
                  <a:cubicBezTo>
                    <a:pt x="25" y="183"/>
                    <a:pt x="17" y="209"/>
                    <a:pt x="9" y="235"/>
                  </a:cubicBezTo>
                  <a:cubicBezTo>
                    <a:pt x="9" y="236"/>
                    <a:pt x="8" y="236"/>
                    <a:pt x="8" y="237"/>
                  </a:cubicBezTo>
                  <a:cubicBezTo>
                    <a:pt x="8" y="242"/>
                    <a:pt x="10" y="245"/>
                    <a:pt x="15" y="237"/>
                  </a:cubicBezTo>
                  <a:cubicBezTo>
                    <a:pt x="19" y="232"/>
                    <a:pt x="20" y="225"/>
                    <a:pt x="27" y="223"/>
                  </a:cubicBezTo>
                  <a:cubicBezTo>
                    <a:pt x="33" y="220"/>
                    <a:pt x="38" y="223"/>
                    <a:pt x="44" y="225"/>
                  </a:cubicBezTo>
                  <a:cubicBezTo>
                    <a:pt x="48" y="226"/>
                    <a:pt x="53" y="227"/>
                    <a:pt x="58" y="230"/>
                  </a:cubicBezTo>
                  <a:cubicBezTo>
                    <a:pt x="58" y="230"/>
                    <a:pt x="59" y="230"/>
                    <a:pt x="60" y="231"/>
                  </a:cubicBezTo>
                  <a:cubicBezTo>
                    <a:pt x="57" y="221"/>
                    <a:pt x="54" y="212"/>
                    <a:pt x="52" y="202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37" y="1411"/>
              <a:ext cx="172" cy="228"/>
            </a:xfrm>
            <a:custGeom>
              <a:avLst/>
              <a:gdLst/>
              <a:ahLst/>
              <a:cxnLst>
                <a:cxn ang="0">
                  <a:pos x="11" y="27"/>
                </a:cxn>
                <a:cxn ang="0">
                  <a:pos x="6" y="42"/>
                </a:cxn>
                <a:cxn ang="0">
                  <a:pos x="1" y="59"/>
                </a:cxn>
                <a:cxn ang="0">
                  <a:pos x="10" y="48"/>
                </a:cxn>
                <a:cxn ang="0">
                  <a:pos x="28" y="48"/>
                </a:cxn>
                <a:cxn ang="0">
                  <a:pos x="51" y="61"/>
                </a:cxn>
                <a:cxn ang="0">
                  <a:pos x="47" y="42"/>
                </a:cxn>
                <a:cxn ang="0">
                  <a:pos x="41" y="17"/>
                </a:cxn>
                <a:cxn ang="0">
                  <a:pos x="36" y="33"/>
                </a:cxn>
                <a:cxn ang="0">
                  <a:pos x="22" y="30"/>
                </a:cxn>
                <a:cxn ang="0">
                  <a:pos x="16" y="12"/>
                </a:cxn>
                <a:cxn ang="0">
                  <a:pos x="11" y="0"/>
                </a:cxn>
              </a:cxnLst>
              <a:rect l="0" t="0" r="r" b="b"/>
              <a:pathLst>
                <a:path w="54" h="67">
                  <a:moveTo>
                    <a:pt x="11" y="27"/>
                  </a:moveTo>
                  <a:cubicBezTo>
                    <a:pt x="8" y="31"/>
                    <a:pt x="7" y="37"/>
                    <a:pt x="6" y="42"/>
                  </a:cubicBezTo>
                  <a:cubicBezTo>
                    <a:pt x="4" y="47"/>
                    <a:pt x="0" y="54"/>
                    <a:pt x="1" y="59"/>
                  </a:cubicBezTo>
                  <a:cubicBezTo>
                    <a:pt x="5" y="56"/>
                    <a:pt x="6" y="51"/>
                    <a:pt x="10" y="48"/>
                  </a:cubicBezTo>
                  <a:cubicBezTo>
                    <a:pt x="16" y="43"/>
                    <a:pt x="21" y="45"/>
                    <a:pt x="28" y="48"/>
                  </a:cubicBezTo>
                  <a:cubicBezTo>
                    <a:pt x="32" y="50"/>
                    <a:pt x="45" y="67"/>
                    <a:pt x="51" y="61"/>
                  </a:cubicBezTo>
                  <a:cubicBezTo>
                    <a:pt x="54" y="57"/>
                    <a:pt x="48" y="46"/>
                    <a:pt x="47" y="42"/>
                  </a:cubicBezTo>
                  <a:cubicBezTo>
                    <a:pt x="43" y="34"/>
                    <a:pt x="43" y="25"/>
                    <a:pt x="41" y="17"/>
                  </a:cubicBezTo>
                  <a:cubicBezTo>
                    <a:pt x="41" y="23"/>
                    <a:pt x="44" y="32"/>
                    <a:pt x="36" y="33"/>
                  </a:cubicBezTo>
                  <a:cubicBezTo>
                    <a:pt x="32" y="33"/>
                    <a:pt x="25" y="32"/>
                    <a:pt x="22" y="30"/>
                  </a:cubicBezTo>
                  <a:cubicBezTo>
                    <a:pt x="18" y="26"/>
                    <a:pt x="18" y="17"/>
                    <a:pt x="16" y="12"/>
                  </a:cubicBezTo>
                  <a:cubicBezTo>
                    <a:pt x="15" y="8"/>
                    <a:pt x="12" y="4"/>
                    <a:pt x="11" y="0"/>
                  </a:cubicBezTo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38" y="718"/>
              <a:ext cx="363" cy="115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0" y="34"/>
                </a:cxn>
                <a:cxn ang="0">
                  <a:pos x="23" y="34"/>
                </a:cxn>
                <a:cxn ang="0">
                  <a:pos x="28" y="32"/>
                </a:cxn>
                <a:cxn ang="0">
                  <a:pos x="33" y="26"/>
                </a:cxn>
                <a:cxn ang="0">
                  <a:pos x="41" y="26"/>
                </a:cxn>
                <a:cxn ang="0">
                  <a:pos x="48" y="22"/>
                </a:cxn>
                <a:cxn ang="0">
                  <a:pos x="58" y="24"/>
                </a:cxn>
                <a:cxn ang="0">
                  <a:pos x="67" y="21"/>
                </a:cxn>
                <a:cxn ang="0">
                  <a:pos x="73" y="26"/>
                </a:cxn>
                <a:cxn ang="0">
                  <a:pos x="81" y="26"/>
                </a:cxn>
                <a:cxn ang="0">
                  <a:pos x="86" y="31"/>
                </a:cxn>
                <a:cxn ang="0">
                  <a:pos x="91" y="34"/>
                </a:cxn>
                <a:cxn ang="0">
                  <a:pos x="114" y="34"/>
                </a:cxn>
                <a:cxn ang="0">
                  <a:pos x="57" y="0"/>
                </a:cxn>
              </a:cxnLst>
              <a:rect l="0" t="0" r="r" b="b"/>
              <a:pathLst>
                <a:path w="114" h="34">
                  <a:moveTo>
                    <a:pt x="57" y="0"/>
                  </a:moveTo>
                  <a:cubicBezTo>
                    <a:pt x="25" y="0"/>
                    <a:pt x="1" y="1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3"/>
                    <a:pt x="26" y="33"/>
                    <a:pt x="28" y="32"/>
                  </a:cubicBezTo>
                  <a:cubicBezTo>
                    <a:pt x="30" y="30"/>
                    <a:pt x="30" y="27"/>
                    <a:pt x="33" y="26"/>
                  </a:cubicBezTo>
                  <a:cubicBezTo>
                    <a:pt x="36" y="25"/>
                    <a:pt x="37" y="28"/>
                    <a:pt x="41" y="26"/>
                  </a:cubicBezTo>
                  <a:cubicBezTo>
                    <a:pt x="45" y="25"/>
                    <a:pt x="44" y="22"/>
                    <a:pt x="48" y="22"/>
                  </a:cubicBezTo>
                  <a:cubicBezTo>
                    <a:pt x="53" y="21"/>
                    <a:pt x="54" y="24"/>
                    <a:pt x="58" y="24"/>
                  </a:cubicBezTo>
                  <a:cubicBezTo>
                    <a:pt x="62" y="24"/>
                    <a:pt x="62" y="20"/>
                    <a:pt x="67" y="21"/>
                  </a:cubicBezTo>
                  <a:cubicBezTo>
                    <a:pt x="72" y="22"/>
                    <a:pt x="70" y="25"/>
                    <a:pt x="73" y="26"/>
                  </a:cubicBezTo>
                  <a:cubicBezTo>
                    <a:pt x="76" y="28"/>
                    <a:pt x="78" y="25"/>
                    <a:pt x="81" y="26"/>
                  </a:cubicBezTo>
                  <a:cubicBezTo>
                    <a:pt x="84" y="27"/>
                    <a:pt x="83" y="28"/>
                    <a:pt x="86" y="31"/>
                  </a:cubicBezTo>
                  <a:cubicBezTo>
                    <a:pt x="88" y="33"/>
                    <a:pt x="91" y="30"/>
                    <a:pt x="91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14"/>
                    <a:pt x="90" y="0"/>
                    <a:pt x="57" y="0"/>
                  </a:cubicBezTo>
                  <a:close/>
                </a:path>
              </a:pathLst>
            </a:custGeom>
            <a:solidFill>
              <a:srgbClr val="F8EDE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052" y="833"/>
              <a:ext cx="159" cy="2376"/>
            </a:xfrm>
            <a:custGeom>
              <a:avLst/>
              <a:gdLst/>
              <a:ahLst/>
              <a:cxnLst>
                <a:cxn ang="0">
                  <a:pos x="32" y="699"/>
                </a:cxn>
                <a:cxn ang="0">
                  <a:pos x="29" y="429"/>
                </a:cxn>
                <a:cxn ang="0">
                  <a:pos x="38" y="365"/>
                </a:cxn>
                <a:cxn ang="0">
                  <a:pos x="50" y="287"/>
                </a:cxn>
                <a:cxn ang="0">
                  <a:pos x="38" y="227"/>
                </a:cxn>
                <a:cxn ang="0">
                  <a:pos x="31" y="153"/>
                </a:cxn>
                <a:cxn ang="0">
                  <a:pos x="47" y="3"/>
                </a:cxn>
                <a:cxn ang="0">
                  <a:pos x="47" y="0"/>
                </a:cxn>
                <a:cxn ang="0">
                  <a:pos x="24" y="0"/>
                </a:cxn>
                <a:cxn ang="0">
                  <a:pos x="25" y="3"/>
                </a:cxn>
                <a:cxn ang="0">
                  <a:pos x="8" y="148"/>
                </a:cxn>
                <a:cxn ang="0">
                  <a:pos x="16" y="234"/>
                </a:cxn>
                <a:cxn ang="0">
                  <a:pos x="27" y="287"/>
                </a:cxn>
                <a:cxn ang="0">
                  <a:pos x="16" y="360"/>
                </a:cxn>
                <a:cxn ang="0">
                  <a:pos x="6" y="429"/>
                </a:cxn>
                <a:cxn ang="0">
                  <a:pos x="13" y="698"/>
                </a:cxn>
              </a:cxnLst>
              <a:rect l="0" t="0" r="r" b="b"/>
              <a:pathLst>
                <a:path w="50" h="699">
                  <a:moveTo>
                    <a:pt x="32" y="699"/>
                  </a:moveTo>
                  <a:cubicBezTo>
                    <a:pt x="32" y="699"/>
                    <a:pt x="29" y="525"/>
                    <a:pt x="29" y="429"/>
                  </a:cubicBezTo>
                  <a:cubicBezTo>
                    <a:pt x="29" y="419"/>
                    <a:pt x="33" y="388"/>
                    <a:pt x="38" y="365"/>
                  </a:cubicBezTo>
                  <a:cubicBezTo>
                    <a:pt x="44" y="340"/>
                    <a:pt x="50" y="314"/>
                    <a:pt x="50" y="287"/>
                  </a:cubicBezTo>
                  <a:cubicBezTo>
                    <a:pt x="50" y="265"/>
                    <a:pt x="44" y="246"/>
                    <a:pt x="38" y="227"/>
                  </a:cubicBezTo>
                  <a:cubicBezTo>
                    <a:pt x="31" y="204"/>
                    <a:pt x="24" y="181"/>
                    <a:pt x="31" y="153"/>
                  </a:cubicBezTo>
                  <a:cubicBezTo>
                    <a:pt x="44" y="96"/>
                    <a:pt x="47" y="62"/>
                    <a:pt x="47" y="3"/>
                  </a:cubicBezTo>
                  <a:cubicBezTo>
                    <a:pt x="47" y="2"/>
                    <a:pt x="47" y="1"/>
                    <a:pt x="4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1"/>
                    <a:pt x="25" y="2"/>
                    <a:pt x="25" y="3"/>
                  </a:cubicBezTo>
                  <a:cubicBezTo>
                    <a:pt x="25" y="60"/>
                    <a:pt x="21" y="93"/>
                    <a:pt x="8" y="148"/>
                  </a:cubicBezTo>
                  <a:cubicBezTo>
                    <a:pt x="0" y="182"/>
                    <a:pt x="8" y="208"/>
                    <a:pt x="16" y="234"/>
                  </a:cubicBezTo>
                  <a:cubicBezTo>
                    <a:pt x="22" y="251"/>
                    <a:pt x="27" y="268"/>
                    <a:pt x="27" y="287"/>
                  </a:cubicBezTo>
                  <a:cubicBezTo>
                    <a:pt x="27" y="312"/>
                    <a:pt x="21" y="336"/>
                    <a:pt x="16" y="360"/>
                  </a:cubicBezTo>
                  <a:cubicBezTo>
                    <a:pt x="11" y="384"/>
                    <a:pt x="6" y="402"/>
                    <a:pt x="6" y="429"/>
                  </a:cubicBezTo>
                  <a:cubicBezTo>
                    <a:pt x="6" y="532"/>
                    <a:pt x="13" y="698"/>
                    <a:pt x="13" y="698"/>
                  </a:cubicBezTo>
                </a:path>
              </a:pathLst>
            </a:custGeom>
            <a:solidFill>
              <a:srgbClr val="EFD8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832" y="1098"/>
              <a:ext cx="79" cy="690"/>
            </a:xfrm>
            <a:custGeom>
              <a:avLst/>
              <a:gdLst/>
              <a:ahLst/>
              <a:cxnLst>
                <a:cxn ang="0">
                  <a:pos x="0" y="203"/>
                </a:cxn>
                <a:cxn ang="0">
                  <a:pos x="11" y="149"/>
                </a:cxn>
                <a:cxn ang="0">
                  <a:pos x="18" y="75"/>
                </a:cxn>
                <a:cxn ang="0">
                  <a:pos x="5" y="0"/>
                </a:cxn>
                <a:cxn ang="0">
                  <a:pos x="13" y="98"/>
                </a:cxn>
                <a:cxn ang="0">
                  <a:pos x="0" y="203"/>
                </a:cxn>
              </a:cxnLst>
              <a:rect l="0" t="0" r="r" b="b"/>
              <a:pathLst>
                <a:path w="25" h="203">
                  <a:moveTo>
                    <a:pt x="0" y="203"/>
                  </a:moveTo>
                  <a:cubicBezTo>
                    <a:pt x="1" y="183"/>
                    <a:pt x="6" y="166"/>
                    <a:pt x="11" y="149"/>
                  </a:cubicBezTo>
                  <a:cubicBezTo>
                    <a:pt x="18" y="126"/>
                    <a:pt x="25" y="103"/>
                    <a:pt x="18" y="75"/>
                  </a:cubicBezTo>
                  <a:cubicBezTo>
                    <a:pt x="12" y="46"/>
                    <a:pt x="7" y="23"/>
                    <a:pt x="5" y="0"/>
                  </a:cubicBezTo>
                  <a:cubicBezTo>
                    <a:pt x="5" y="26"/>
                    <a:pt x="16" y="74"/>
                    <a:pt x="13" y="98"/>
                  </a:cubicBezTo>
                  <a:cubicBezTo>
                    <a:pt x="10" y="123"/>
                    <a:pt x="0" y="165"/>
                    <a:pt x="0" y="203"/>
                  </a:cubicBezTo>
                  <a:close/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128" y="1098"/>
              <a:ext cx="80" cy="683"/>
            </a:xfrm>
            <a:custGeom>
              <a:avLst/>
              <a:gdLst/>
              <a:ahLst/>
              <a:cxnLst>
                <a:cxn ang="0">
                  <a:pos x="7" y="75"/>
                </a:cxn>
                <a:cxn ang="0">
                  <a:pos x="14" y="149"/>
                </a:cxn>
                <a:cxn ang="0">
                  <a:pos x="25" y="201"/>
                </a:cxn>
                <a:cxn ang="0">
                  <a:pos x="10" y="103"/>
                </a:cxn>
                <a:cxn ang="0">
                  <a:pos x="20" y="0"/>
                </a:cxn>
                <a:cxn ang="0">
                  <a:pos x="7" y="75"/>
                </a:cxn>
              </a:cxnLst>
              <a:rect l="0" t="0" r="r" b="b"/>
              <a:pathLst>
                <a:path w="25" h="201">
                  <a:moveTo>
                    <a:pt x="7" y="75"/>
                  </a:moveTo>
                  <a:cubicBezTo>
                    <a:pt x="0" y="103"/>
                    <a:pt x="7" y="126"/>
                    <a:pt x="14" y="149"/>
                  </a:cubicBezTo>
                  <a:cubicBezTo>
                    <a:pt x="19" y="165"/>
                    <a:pt x="24" y="182"/>
                    <a:pt x="25" y="201"/>
                  </a:cubicBezTo>
                  <a:cubicBezTo>
                    <a:pt x="25" y="163"/>
                    <a:pt x="13" y="128"/>
                    <a:pt x="10" y="103"/>
                  </a:cubicBezTo>
                  <a:cubicBezTo>
                    <a:pt x="7" y="79"/>
                    <a:pt x="20" y="27"/>
                    <a:pt x="20" y="0"/>
                  </a:cubicBezTo>
                  <a:cubicBezTo>
                    <a:pt x="17" y="24"/>
                    <a:pt x="13" y="46"/>
                    <a:pt x="7" y="75"/>
                  </a:cubicBezTo>
                  <a:close/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093" y="3205"/>
              <a:ext cx="905" cy="4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97"/>
                </a:cxn>
                <a:cxn ang="0">
                  <a:pos x="65" y="97"/>
                </a:cxn>
                <a:cxn ang="0">
                  <a:pos x="86" y="84"/>
                </a:cxn>
                <a:cxn ang="0">
                  <a:pos x="188" y="69"/>
                </a:cxn>
                <a:cxn ang="0">
                  <a:pos x="262" y="146"/>
                </a:cxn>
                <a:cxn ang="0">
                  <a:pos x="284" y="146"/>
                </a:cxn>
                <a:cxn ang="0">
                  <a:pos x="193" y="50"/>
                </a:cxn>
                <a:cxn ang="0">
                  <a:pos x="75" y="68"/>
                </a:cxn>
                <a:cxn ang="0">
                  <a:pos x="63" y="76"/>
                </a:cxn>
                <a:cxn ang="0">
                  <a:pos x="39" y="70"/>
                </a:cxn>
                <a:cxn ang="0">
                  <a:pos x="19" y="1"/>
                </a:cxn>
              </a:cxnLst>
              <a:rect l="0" t="0" r="r" b="b"/>
              <a:pathLst>
                <a:path w="284" h="146">
                  <a:moveTo>
                    <a:pt x="0" y="0"/>
                  </a:moveTo>
                  <a:cubicBezTo>
                    <a:pt x="0" y="56"/>
                    <a:pt x="18" y="83"/>
                    <a:pt x="40" y="97"/>
                  </a:cubicBezTo>
                  <a:cubicBezTo>
                    <a:pt x="48" y="101"/>
                    <a:pt x="57" y="100"/>
                    <a:pt x="65" y="97"/>
                  </a:cubicBezTo>
                  <a:cubicBezTo>
                    <a:pt x="72" y="94"/>
                    <a:pt x="79" y="89"/>
                    <a:pt x="86" y="84"/>
                  </a:cubicBezTo>
                  <a:cubicBezTo>
                    <a:pt x="106" y="70"/>
                    <a:pt x="131" y="53"/>
                    <a:pt x="188" y="69"/>
                  </a:cubicBezTo>
                  <a:cubicBezTo>
                    <a:pt x="222" y="79"/>
                    <a:pt x="247" y="106"/>
                    <a:pt x="262" y="146"/>
                  </a:cubicBezTo>
                  <a:cubicBezTo>
                    <a:pt x="284" y="146"/>
                    <a:pt x="284" y="146"/>
                    <a:pt x="284" y="146"/>
                  </a:cubicBezTo>
                  <a:cubicBezTo>
                    <a:pt x="268" y="97"/>
                    <a:pt x="237" y="62"/>
                    <a:pt x="193" y="50"/>
                  </a:cubicBezTo>
                  <a:cubicBezTo>
                    <a:pt x="127" y="31"/>
                    <a:pt x="97" y="52"/>
                    <a:pt x="75" y="68"/>
                  </a:cubicBezTo>
                  <a:cubicBezTo>
                    <a:pt x="70" y="71"/>
                    <a:pt x="66" y="74"/>
                    <a:pt x="63" y="76"/>
                  </a:cubicBezTo>
                  <a:cubicBezTo>
                    <a:pt x="57" y="78"/>
                    <a:pt x="48" y="79"/>
                    <a:pt x="39" y="70"/>
                  </a:cubicBezTo>
                  <a:cubicBezTo>
                    <a:pt x="28" y="56"/>
                    <a:pt x="19" y="40"/>
                    <a:pt x="19" y="1"/>
                  </a:cubicBezTo>
                </a:path>
              </a:pathLst>
            </a:custGeom>
            <a:solidFill>
              <a:srgbClr val="EFD8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160" y="3253"/>
              <a:ext cx="698" cy="221"/>
            </a:xfrm>
            <a:custGeom>
              <a:avLst/>
              <a:gdLst/>
              <a:ahLst/>
              <a:cxnLst>
                <a:cxn ang="0">
                  <a:pos x="18" y="56"/>
                </a:cxn>
                <a:cxn ang="0">
                  <a:pos x="42" y="62"/>
                </a:cxn>
                <a:cxn ang="0">
                  <a:pos x="54" y="54"/>
                </a:cxn>
                <a:cxn ang="0">
                  <a:pos x="172" y="36"/>
                </a:cxn>
                <a:cxn ang="0">
                  <a:pos x="218" y="61"/>
                </a:cxn>
                <a:cxn ang="0">
                  <a:pos x="219" y="61"/>
                </a:cxn>
                <a:cxn ang="0">
                  <a:pos x="219" y="61"/>
                </a:cxn>
                <a:cxn ang="0">
                  <a:pos x="49" y="42"/>
                </a:cxn>
                <a:cxn ang="0">
                  <a:pos x="0" y="15"/>
                </a:cxn>
                <a:cxn ang="0">
                  <a:pos x="18" y="56"/>
                </a:cxn>
              </a:cxnLst>
              <a:rect l="0" t="0" r="r" b="b"/>
              <a:pathLst>
                <a:path w="219" h="65">
                  <a:moveTo>
                    <a:pt x="18" y="56"/>
                  </a:moveTo>
                  <a:cubicBezTo>
                    <a:pt x="27" y="65"/>
                    <a:pt x="36" y="64"/>
                    <a:pt x="42" y="62"/>
                  </a:cubicBezTo>
                  <a:cubicBezTo>
                    <a:pt x="45" y="60"/>
                    <a:pt x="49" y="57"/>
                    <a:pt x="54" y="54"/>
                  </a:cubicBezTo>
                  <a:cubicBezTo>
                    <a:pt x="76" y="38"/>
                    <a:pt x="106" y="17"/>
                    <a:pt x="172" y="36"/>
                  </a:cubicBezTo>
                  <a:cubicBezTo>
                    <a:pt x="190" y="40"/>
                    <a:pt x="205" y="49"/>
                    <a:pt x="218" y="61"/>
                  </a:cubicBezTo>
                  <a:cubicBezTo>
                    <a:pt x="218" y="61"/>
                    <a:pt x="219" y="61"/>
                    <a:pt x="219" y="61"/>
                  </a:cubicBezTo>
                  <a:cubicBezTo>
                    <a:pt x="219" y="61"/>
                    <a:pt x="219" y="61"/>
                    <a:pt x="219" y="61"/>
                  </a:cubicBezTo>
                  <a:cubicBezTo>
                    <a:pt x="144" y="0"/>
                    <a:pt x="80" y="20"/>
                    <a:pt x="49" y="42"/>
                  </a:cubicBezTo>
                  <a:cubicBezTo>
                    <a:pt x="25" y="58"/>
                    <a:pt x="10" y="45"/>
                    <a:pt x="0" y="15"/>
                  </a:cubicBezTo>
                  <a:cubicBezTo>
                    <a:pt x="3" y="35"/>
                    <a:pt x="10" y="46"/>
                    <a:pt x="18" y="56"/>
                  </a:cubicBezTo>
                  <a:close/>
                </a:path>
              </a:pathLst>
            </a:custGeom>
            <a:solidFill>
              <a:srgbClr val="E7C2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29" y="833"/>
              <a:ext cx="318" cy="2868"/>
            </a:xfrm>
            <a:custGeom>
              <a:avLst/>
              <a:gdLst/>
              <a:ahLst/>
              <a:cxnLst>
                <a:cxn ang="0">
                  <a:pos x="43" y="699"/>
                </a:cxn>
                <a:cxn ang="0">
                  <a:pos x="44" y="429"/>
                </a:cxn>
                <a:cxn ang="0">
                  <a:pos x="34" y="360"/>
                </a:cxn>
                <a:cxn ang="0">
                  <a:pos x="23" y="287"/>
                </a:cxn>
                <a:cxn ang="0">
                  <a:pos x="34" y="234"/>
                </a:cxn>
                <a:cxn ang="0">
                  <a:pos x="42" y="148"/>
                </a:cxn>
                <a:cxn ang="0">
                  <a:pos x="25" y="3"/>
                </a:cxn>
                <a:cxn ang="0">
                  <a:pos x="26" y="0"/>
                </a:cxn>
                <a:cxn ang="0">
                  <a:pos x="3" y="0"/>
                </a:cxn>
                <a:cxn ang="0">
                  <a:pos x="3" y="3"/>
                </a:cxn>
                <a:cxn ang="0">
                  <a:pos x="19" y="153"/>
                </a:cxn>
                <a:cxn ang="0">
                  <a:pos x="12" y="227"/>
                </a:cxn>
                <a:cxn ang="0">
                  <a:pos x="0" y="287"/>
                </a:cxn>
                <a:cxn ang="0">
                  <a:pos x="12" y="365"/>
                </a:cxn>
                <a:cxn ang="0">
                  <a:pos x="21" y="429"/>
                </a:cxn>
                <a:cxn ang="0">
                  <a:pos x="23" y="699"/>
                </a:cxn>
                <a:cxn ang="0">
                  <a:pos x="67" y="836"/>
                </a:cxn>
                <a:cxn ang="0">
                  <a:pos x="74" y="844"/>
                </a:cxn>
                <a:cxn ang="0">
                  <a:pos x="100" y="844"/>
                </a:cxn>
                <a:cxn ang="0">
                  <a:pos x="81" y="822"/>
                </a:cxn>
                <a:cxn ang="0">
                  <a:pos x="43" y="699"/>
                </a:cxn>
              </a:cxnLst>
              <a:rect l="0" t="0" r="r" b="b"/>
              <a:pathLst>
                <a:path w="100" h="844">
                  <a:moveTo>
                    <a:pt x="43" y="699"/>
                  </a:moveTo>
                  <a:cubicBezTo>
                    <a:pt x="43" y="699"/>
                    <a:pt x="44" y="557"/>
                    <a:pt x="44" y="429"/>
                  </a:cubicBezTo>
                  <a:cubicBezTo>
                    <a:pt x="44" y="401"/>
                    <a:pt x="39" y="384"/>
                    <a:pt x="34" y="360"/>
                  </a:cubicBezTo>
                  <a:cubicBezTo>
                    <a:pt x="29" y="336"/>
                    <a:pt x="23" y="312"/>
                    <a:pt x="23" y="287"/>
                  </a:cubicBezTo>
                  <a:cubicBezTo>
                    <a:pt x="23" y="268"/>
                    <a:pt x="28" y="251"/>
                    <a:pt x="34" y="234"/>
                  </a:cubicBezTo>
                  <a:cubicBezTo>
                    <a:pt x="42" y="208"/>
                    <a:pt x="50" y="182"/>
                    <a:pt x="42" y="148"/>
                  </a:cubicBezTo>
                  <a:cubicBezTo>
                    <a:pt x="29" y="93"/>
                    <a:pt x="25" y="60"/>
                    <a:pt x="25" y="3"/>
                  </a:cubicBezTo>
                  <a:cubicBezTo>
                    <a:pt x="25" y="2"/>
                    <a:pt x="26" y="1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62"/>
                    <a:pt x="6" y="96"/>
                    <a:pt x="19" y="153"/>
                  </a:cubicBezTo>
                  <a:cubicBezTo>
                    <a:pt x="26" y="181"/>
                    <a:pt x="19" y="204"/>
                    <a:pt x="12" y="227"/>
                  </a:cubicBezTo>
                  <a:cubicBezTo>
                    <a:pt x="6" y="246"/>
                    <a:pt x="0" y="265"/>
                    <a:pt x="0" y="287"/>
                  </a:cubicBezTo>
                  <a:cubicBezTo>
                    <a:pt x="0" y="314"/>
                    <a:pt x="6" y="340"/>
                    <a:pt x="12" y="365"/>
                  </a:cubicBezTo>
                  <a:cubicBezTo>
                    <a:pt x="17" y="388"/>
                    <a:pt x="21" y="398"/>
                    <a:pt x="21" y="429"/>
                  </a:cubicBezTo>
                  <a:cubicBezTo>
                    <a:pt x="21" y="536"/>
                    <a:pt x="23" y="699"/>
                    <a:pt x="23" y="699"/>
                  </a:cubicBezTo>
                  <a:cubicBezTo>
                    <a:pt x="24" y="745"/>
                    <a:pt x="28" y="793"/>
                    <a:pt x="67" y="836"/>
                  </a:cubicBezTo>
                  <a:cubicBezTo>
                    <a:pt x="69" y="838"/>
                    <a:pt x="72" y="841"/>
                    <a:pt x="74" y="844"/>
                  </a:cubicBezTo>
                  <a:cubicBezTo>
                    <a:pt x="100" y="844"/>
                    <a:pt x="100" y="844"/>
                    <a:pt x="100" y="844"/>
                  </a:cubicBezTo>
                  <a:cubicBezTo>
                    <a:pt x="95" y="837"/>
                    <a:pt x="88" y="830"/>
                    <a:pt x="81" y="822"/>
                  </a:cubicBezTo>
                  <a:cubicBezTo>
                    <a:pt x="46" y="784"/>
                    <a:pt x="43" y="742"/>
                    <a:pt x="43" y="699"/>
                  </a:cubicBezTo>
                </a:path>
              </a:pathLst>
            </a:custGeom>
            <a:solidFill>
              <a:srgbClr val="EFD8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911" y="793"/>
              <a:ext cx="188" cy="621"/>
            </a:xfrm>
            <a:custGeom>
              <a:avLst/>
              <a:gdLst/>
              <a:ahLst/>
              <a:cxnLst>
                <a:cxn ang="0">
                  <a:pos x="16" y="60"/>
                </a:cxn>
                <a:cxn ang="0">
                  <a:pos x="19" y="101"/>
                </a:cxn>
                <a:cxn ang="0">
                  <a:pos x="22" y="128"/>
                </a:cxn>
                <a:cxn ang="0">
                  <a:pos x="34" y="183"/>
                </a:cxn>
                <a:cxn ang="0">
                  <a:pos x="49" y="107"/>
                </a:cxn>
                <a:cxn ang="0">
                  <a:pos x="51" y="69"/>
                </a:cxn>
                <a:cxn ang="0">
                  <a:pos x="55" y="31"/>
                </a:cxn>
                <a:cxn ang="0">
                  <a:pos x="56" y="14"/>
                </a:cxn>
                <a:cxn ang="0">
                  <a:pos x="58" y="6"/>
                </a:cxn>
                <a:cxn ang="0">
                  <a:pos x="50" y="19"/>
                </a:cxn>
                <a:cxn ang="0">
                  <a:pos x="42" y="101"/>
                </a:cxn>
                <a:cxn ang="0">
                  <a:pos x="41" y="67"/>
                </a:cxn>
                <a:cxn ang="0">
                  <a:pos x="44" y="33"/>
                </a:cxn>
                <a:cxn ang="0">
                  <a:pos x="40" y="3"/>
                </a:cxn>
                <a:cxn ang="0">
                  <a:pos x="38" y="17"/>
                </a:cxn>
                <a:cxn ang="0">
                  <a:pos x="36" y="44"/>
                </a:cxn>
                <a:cxn ang="0">
                  <a:pos x="35" y="82"/>
                </a:cxn>
                <a:cxn ang="0">
                  <a:pos x="31" y="118"/>
                </a:cxn>
                <a:cxn ang="0">
                  <a:pos x="28" y="83"/>
                </a:cxn>
                <a:cxn ang="0">
                  <a:pos x="28" y="42"/>
                </a:cxn>
                <a:cxn ang="0">
                  <a:pos x="26" y="16"/>
                </a:cxn>
                <a:cxn ang="0">
                  <a:pos x="22" y="2"/>
                </a:cxn>
                <a:cxn ang="0">
                  <a:pos x="23" y="44"/>
                </a:cxn>
                <a:cxn ang="0">
                  <a:pos x="23" y="104"/>
                </a:cxn>
                <a:cxn ang="0">
                  <a:pos x="18" y="47"/>
                </a:cxn>
                <a:cxn ang="0">
                  <a:pos x="15" y="29"/>
                </a:cxn>
                <a:cxn ang="0">
                  <a:pos x="8" y="9"/>
                </a:cxn>
                <a:cxn ang="0">
                  <a:pos x="11" y="34"/>
                </a:cxn>
                <a:cxn ang="0">
                  <a:pos x="15" y="56"/>
                </a:cxn>
              </a:cxnLst>
              <a:rect l="0" t="0" r="r" b="b"/>
              <a:pathLst>
                <a:path w="59" h="183">
                  <a:moveTo>
                    <a:pt x="16" y="60"/>
                  </a:moveTo>
                  <a:cubicBezTo>
                    <a:pt x="19" y="74"/>
                    <a:pt x="19" y="86"/>
                    <a:pt x="19" y="101"/>
                  </a:cubicBezTo>
                  <a:cubicBezTo>
                    <a:pt x="20" y="109"/>
                    <a:pt x="20" y="119"/>
                    <a:pt x="22" y="128"/>
                  </a:cubicBezTo>
                  <a:cubicBezTo>
                    <a:pt x="27" y="146"/>
                    <a:pt x="30" y="164"/>
                    <a:pt x="34" y="183"/>
                  </a:cubicBezTo>
                  <a:cubicBezTo>
                    <a:pt x="41" y="157"/>
                    <a:pt x="47" y="134"/>
                    <a:pt x="49" y="107"/>
                  </a:cubicBezTo>
                  <a:cubicBezTo>
                    <a:pt x="50" y="95"/>
                    <a:pt x="51" y="82"/>
                    <a:pt x="51" y="69"/>
                  </a:cubicBezTo>
                  <a:cubicBezTo>
                    <a:pt x="52" y="55"/>
                    <a:pt x="52" y="44"/>
                    <a:pt x="55" y="31"/>
                  </a:cubicBezTo>
                  <a:cubicBezTo>
                    <a:pt x="56" y="28"/>
                    <a:pt x="55" y="20"/>
                    <a:pt x="56" y="14"/>
                  </a:cubicBezTo>
                  <a:cubicBezTo>
                    <a:pt x="57" y="10"/>
                    <a:pt x="59" y="7"/>
                    <a:pt x="58" y="6"/>
                  </a:cubicBezTo>
                  <a:cubicBezTo>
                    <a:pt x="51" y="0"/>
                    <a:pt x="50" y="16"/>
                    <a:pt x="50" y="19"/>
                  </a:cubicBezTo>
                  <a:cubicBezTo>
                    <a:pt x="48" y="47"/>
                    <a:pt x="46" y="74"/>
                    <a:pt x="42" y="101"/>
                  </a:cubicBezTo>
                  <a:cubicBezTo>
                    <a:pt x="35" y="98"/>
                    <a:pt x="41" y="73"/>
                    <a:pt x="41" y="67"/>
                  </a:cubicBezTo>
                  <a:cubicBezTo>
                    <a:pt x="42" y="55"/>
                    <a:pt x="43" y="44"/>
                    <a:pt x="44" y="33"/>
                  </a:cubicBezTo>
                  <a:cubicBezTo>
                    <a:pt x="44" y="22"/>
                    <a:pt x="44" y="13"/>
                    <a:pt x="40" y="3"/>
                  </a:cubicBezTo>
                  <a:cubicBezTo>
                    <a:pt x="36" y="3"/>
                    <a:pt x="38" y="8"/>
                    <a:pt x="38" y="17"/>
                  </a:cubicBezTo>
                  <a:cubicBezTo>
                    <a:pt x="38" y="27"/>
                    <a:pt x="36" y="41"/>
                    <a:pt x="36" y="44"/>
                  </a:cubicBezTo>
                  <a:cubicBezTo>
                    <a:pt x="37" y="57"/>
                    <a:pt x="36" y="70"/>
                    <a:pt x="35" y="82"/>
                  </a:cubicBezTo>
                  <a:cubicBezTo>
                    <a:pt x="34" y="93"/>
                    <a:pt x="35" y="108"/>
                    <a:pt x="31" y="118"/>
                  </a:cubicBezTo>
                  <a:cubicBezTo>
                    <a:pt x="24" y="112"/>
                    <a:pt x="28" y="91"/>
                    <a:pt x="28" y="83"/>
                  </a:cubicBezTo>
                  <a:cubicBezTo>
                    <a:pt x="29" y="69"/>
                    <a:pt x="29" y="56"/>
                    <a:pt x="28" y="42"/>
                  </a:cubicBezTo>
                  <a:cubicBezTo>
                    <a:pt x="28" y="33"/>
                    <a:pt x="27" y="25"/>
                    <a:pt x="26" y="16"/>
                  </a:cubicBezTo>
                  <a:cubicBezTo>
                    <a:pt x="25" y="11"/>
                    <a:pt x="26" y="5"/>
                    <a:pt x="22" y="2"/>
                  </a:cubicBezTo>
                  <a:cubicBezTo>
                    <a:pt x="14" y="5"/>
                    <a:pt x="23" y="37"/>
                    <a:pt x="23" y="44"/>
                  </a:cubicBezTo>
                  <a:cubicBezTo>
                    <a:pt x="24" y="63"/>
                    <a:pt x="27" y="86"/>
                    <a:pt x="23" y="104"/>
                  </a:cubicBezTo>
                  <a:cubicBezTo>
                    <a:pt x="19" y="85"/>
                    <a:pt x="23" y="66"/>
                    <a:pt x="18" y="47"/>
                  </a:cubicBezTo>
                  <a:cubicBezTo>
                    <a:pt x="17" y="40"/>
                    <a:pt x="15" y="36"/>
                    <a:pt x="15" y="29"/>
                  </a:cubicBezTo>
                  <a:cubicBezTo>
                    <a:pt x="14" y="25"/>
                    <a:pt x="12" y="12"/>
                    <a:pt x="8" y="9"/>
                  </a:cubicBezTo>
                  <a:cubicBezTo>
                    <a:pt x="0" y="3"/>
                    <a:pt x="11" y="31"/>
                    <a:pt x="11" y="34"/>
                  </a:cubicBezTo>
                  <a:cubicBezTo>
                    <a:pt x="13" y="45"/>
                    <a:pt x="14" y="37"/>
                    <a:pt x="15" y="56"/>
                  </a:cubicBezTo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1017" y="1292"/>
              <a:ext cx="70" cy="238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11" y="32"/>
                </a:cxn>
                <a:cxn ang="0">
                  <a:pos x="22" y="0"/>
                </a:cxn>
                <a:cxn ang="0">
                  <a:pos x="16" y="45"/>
                </a:cxn>
                <a:cxn ang="0">
                  <a:pos x="19" y="70"/>
                </a:cxn>
                <a:cxn ang="0">
                  <a:pos x="2" y="66"/>
                </a:cxn>
              </a:cxnLst>
              <a:rect l="0" t="0" r="r" b="b"/>
              <a:pathLst>
                <a:path w="22" h="70">
                  <a:moveTo>
                    <a:pt x="0" y="59"/>
                  </a:moveTo>
                  <a:cubicBezTo>
                    <a:pt x="8" y="59"/>
                    <a:pt x="8" y="50"/>
                    <a:pt x="11" y="32"/>
                  </a:cubicBezTo>
                  <a:cubicBezTo>
                    <a:pt x="15" y="15"/>
                    <a:pt x="22" y="0"/>
                    <a:pt x="22" y="0"/>
                  </a:cubicBezTo>
                  <a:cubicBezTo>
                    <a:pt x="22" y="0"/>
                    <a:pt x="15" y="33"/>
                    <a:pt x="16" y="45"/>
                  </a:cubicBezTo>
                  <a:cubicBezTo>
                    <a:pt x="18" y="57"/>
                    <a:pt x="19" y="70"/>
                    <a:pt x="19" y="70"/>
                  </a:cubicBezTo>
                  <a:cubicBezTo>
                    <a:pt x="2" y="66"/>
                    <a:pt x="2" y="66"/>
                    <a:pt x="2" y="66"/>
                  </a:cubicBezTo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074" y="857"/>
              <a:ext cx="29" cy="221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2" y="37"/>
                </a:cxn>
                <a:cxn ang="0">
                  <a:pos x="2" y="54"/>
                </a:cxn>
                <a:cxn ang="0">
                  <a:pos x="2" y="65"/>
                </a:cxn>
                <a:cxn ang="0">
                  <a:pos x="3" y="47"/>
                </a:cxn>
                <a:cxn ang="0">
                  <a:pos x="7" y="27"/>
                </a:cxn>
                <a:cxn ang="0">
                  <a:pos x="6" y="0"/>
                </a:cxn>
              </a:cxnLst>
              <a:rect l="0" t="0" r="r" b="b"/>
              <a:pathLst>
                <a:path w="9" h="65">
                  <a:moveTo>
                    <a:pt x="7" y="4"/>
                  </a:moveTo>
                  <a:cubicBezTo>
                    <a:pt x="7" y="15"/>
                    <a:pt x="2" y="26"/>
                    <a:pt x="2" y="37"/>
                  </a:cubicBezTo>
                  <a:cubicBezTo>
                    <a:pt x="2" y="43"/>
                    <a:pt x="3" y="49"/>
                    <a:pt x="2" y="54"/>
                  </a:cubicBezTo>
                  <a:cubicBezTo>
                    <a:pt x="2" y="58"/>
                    <a:pt x="1" y="61"/>
                    <a:pt x="2" y="65"/>
                  </a:cubicBezTo>
                  <a:cubicBezTo>
                    <a:pt x="0" y="60"/>
                    <a:pt x="2" y="52"/>
                    <a:pt x="3" y="47"/>
                  </a:cubicBezTo>
                  <a:cubicBezTo>
                    <a:pt x="5" y="40"/>
                    <a:pt x="6" y="33"/>
                    <a:pt x="7" y="27"/>
                  </a:cubicBezTo>
                  <a:cubicBezTo>
                    <a:pt x="7" y="18"/>
                    <a:pt x="9" y="8"/>
                    <a:pt x="6" y="0"/>
                  </a:cubicBezTo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994" y="816"/>
              <a:ext cx="23" cy="24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5" y="42"/>
                </a:cxn>
                <a:cxn ang="0">
                  <a:pos x="4" y="72"/>
                </a:cxn>
                <a:cxn ang="0">
                  <a:pos x="6" y="27"/>
                </a:cxn>
                <a:cxn ang="0">
                  <a:pos x="3" y="8"/>
                </a:cxn>
                <a:cxn ang="0">
                  <a:pos x="1" y="0"/>
                </a:cxn>
              </a:cxnLst>
              <a:rect l="0" t="0" r="r" b="b"/>
              <a:pathLst>
                <a:path w="7" h="72">
                  <a:moveTo>
                    <a:pt x="2" y="12"/>
                  </a:moveTo>
                  <a:cubicBezTo>
                    <a:pt x="2" y="23"/>
                    <a:pt x="4" y="31"/>
                    <a:pt x="5" y="42"/>
                  </a:cubicBezTo>
                  <a:cubicBezTo>
                    <a:pt x="5" y="50"/>
                    <a:pt x="4" y="60"/>
                    <a:pt x="4" y="72"/>
                  </a:cubicBezTo>
                  <a:cubicBezTo>
                    <a:pt x="7" y="57"/>
                    <a:pt x="7" y="42"/>
                    <a:pt x="6" y="27"/>
                  </a:cubicBezTo>
                  <a:cubicBezTo>
                    <a:pt x="6" y="21"/>
                    <a:pt x="5" y="14"/>
                    <a:pt x="3" y="8"/>
                  </a:cubicBezTo>
                  <a:cubicBezTo>
                    <a:pt x="2" y="5"/>
                    <a:pt x="0" y="3"/>
                    <a:pt x="1" y="0"/>
                  </a:cubicBezTo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039" y="952"/>
              <a:ext cx="57" cy="435"/>
            </a:xfrm>
            <a:custGeom>
              <a:avLst/>
              <a:gdLst/>
              <a:ahLst/>
              <a:cxnLst>
                <a:cxn ang="0">
                  <a:pos x="13" y="16"/>
                </a:cxn>
                <a:cxn ang="0">
                  <a:pos x="9" y="82"/>
                </a:cxn>
                <a:cxn ang="0">
                  <a:pos x="0" y="128"/>
                </a:cxn>
                <a:cxn ang="0">
                  <a:pos x="16" y="54"/>
                </a:cxn>
                <a:cxn ang="0">
                  <a:pos x="17" y="24"/>
                </a:cxn>
                <a:cxn ang="0">
                  <a:pos x="16" y="0"/>
                </a:cxn>
              </a:cxnLst>
              <a:rect l="0" t="0" r="r" b="b"/>
              <a:pathLst>
                <a:path w="18" h="128">
                  <a:moveTo>
                    <a:pt x="13" y="16"/>
                  </a:moveTo>
                  <a:cubicBezTo>
                    <a:pt x="14" y="33"/>
                    <a:pt x="12" y="65"/>
                    <a:pt x="9" y="82"/>
                  </a:cubicBezTo>
                  <a:cubicBezTo>
                    <a:pt x="6" y="102"/>
                    <a:pt x="1" y="108"/>
                    <a:pt x="0" y="128"/>
                  </a:cubicBezTo>
                  <a:cubicBezTo>
                    <a:pt x="3" y="103"/>
                    <a:pt x="16" y="80"/>
                    <a:pt x="16" y="54"/>
                  </a:cubicBezTo>
                  <a:cubicBezTo>
                    <a:pt x="16" y="44"/>
                    <a:pt x="18" y="34"/>
                    <a:pt x="17" y="24"/>
                  </a:cubicBezTo>
                  <a:cubicBezTo>
                    <a:pt x="16" y="16"/>
                    <a:pt x="14" y="7"/>
                    <a:pt x="16" y="0"/>
                  </a:cubicBezTo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083" y="1034"/>
              <a:ext cx="16" cy="71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21"/>
                </a:cxn>
                <a:cxn ang="0">
                  <a:pos x="3" y="0"/>
                </a:cxn>
              </a:cxnLst>
              <a:rect l="0" t="0" r="r" b="b"/>
              <a:pathLst>
                <a:path w="5" h="21">
                  <a:moveTo>
                    <a:pt x="2" y="3"/>
                  </a:moveTo>
                  <a:cubicBezTo>
                    <a:pt x="0" y="8"/>
                    <a:pt x="0" y="15"/>
                    <a:pt x="0" y="21"/>
                  </a:cubicBezTo>
                  <a:cubicBezTo>
                    <a:pt x="5" y="16"/>
                    <a:pt x="3" y="6"/>
                    <a:pt x="3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080" y="1136"/>
              <a:ext cx="7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0"/>
                </a:cxn>
                <a:cxn ang="0">
                  <a:pos x="2" y="0"/>
                </a:cxn>
              </a:cxnLst>
              <a:rect l="0" t="0" r="r" b="b"/>
              <a:pathLst>
                <a:path w="2" h="10">
                  <a:moveTo>
                    <a:pt x="0" y="0"/>
                  </a:moveTo>
                  <a:cubicBezTo>
                    <a:pt x="0" y="3"/>
                    <a:pt x="0" y="6"/>
                    <a:pt x="1" y="10"/>
                  </a:cubicBezTo>
                  <a:cubicBezTo>
                    <a:pt x="2" y="7"/>
                    <a:pt x="2" y="3"/>
                    <a:pt x="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1083" y="993"/>
              <a:ext cx="7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7"/>
                </a:cxn>
                <a:cxn ang="0">
                  <a:pos x="2" y="0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2"/>
                    <a:pt x="0" y="5"/>
                    <a:pt x="1" y="7"/>
                  </a:cubicBezTo>
                  <a:cubicBezTo>
                    <a:pt x="2" y="5"/>
                    <a:pt x="2" y="2"/>
                    <a:pt x="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007" y="915"/>
              <a:ext cx="13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0"/>
                </a:cxn>
                <a:cxn ang="0">
                  <a:pos x="1" y="0"/>
                </a:cxn>
              </a:cxnLst>
              <a:rect l="0" t="0" r="r" b="b"/>
              <a:pathLst>
                <a:path w="4" h="10">
                  <a:moveTo>
                    <a:pt x="0" y="0"/>
                  </a:moveTo>
                  <a:cubicBezTo>
                    <a:pt x="0" y="3"/>
                    <a:pt x="0" y="7"/>
                    <a:pt x="1" y="10"/>
                  </a:cubicBezTo>
                  <a:cubicBezTo>
                    <a:pt x="4" y="8"/>
                    <a:pt x="2" y="4"/>
                    <a:pt x="1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010" y="959"/>
              <a:ext cx="7" cy="2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6"/>
                </a:cxn>
                <a:cxn ang="0">
                  <a:pos x="1" y="1"/>
                </a:cxn>
              </a:cxnLst>
              <a:rect l="0" t="0" r="r" b="b"/>
              <a:pathLst>
                <a:path w="2" h="6">
                  <a:moveTo>
                    <a:pt x="0" y="1"/>
                  </a:moveTo>
                  <a:cubicBezTo>
                    <a:pt x="0" y="3"/>
                    <a:pt x="0" y="4"/>
                    <a:pt x="1" y="6"/>
                  </a:cubicBezTo>
                  <a:cubicBezTo>
                    <a:pt x="2" y="5"/>
                    <a:pt x="2" y="0"/>
                    <a:pt x="1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78" y="1211"/>
              <a:ext cx="70" cy="210"/>
            </a:xfrm>
            <a:custGeom>
              <a:avLst/>
              <a:gdLst/>
              <a:ahLst/>
              <a:cxnLst>
                <a:cxn ang="0">
                  <a:pos x="3" y="17"/>
                </a:cxn>
                <a:cxn ang="0">
                  <a:pos x="8" y="41"/>
                </a:cxn>
                <a:cxn ang="0">
                  <a:pos x="11" y="62"/>
                </a:cxn>
                <a:cxn ang="0">
                  <a:pos x="14" y="45"/>
                </a:cxn>
                <a:cxn ang="0">
                  <a:pos x="22" y="27"/>
                </a:cxn>
                <a:cxn ang="0">
                  <a:pos x="16" y="34"/>
                </a:cxn>
                <a:cxn ang="0">
                  <a:pos x="7" y="19"/>
                </a:cxn>
                <a:cxn ang="0">
                  <a:pos x="1" y="0"/>
                </a:cxn>
              </a:cxnLst>
              <a:rect l="0" t="0" r="r" b="b"/>
              <a:pathLst>
                <a:path w="22" h="62">
                  <a:moveTo>
                    <a:pt x="3" y="17"/>
                  </a:moveTo>
                  <a:cubicBezTo>
                    <a:pt x="7" y="23"/>
                    <a:pt x="7" y="34"/>
                    <a:pt x="8" y="41"/>
                  </a:cubicBezTo>
                  <a:cubicBezTo>
                    <a:pt x="10" y="47"/>
                    <a:pt x="12" y="55"/>
                    <a:pt x="11" y="62"/>
                  </a:cubicBezTo>
                  <a:cubicBezTo>
                    <a:pt x="13" y="56"/>
                    <a:pt x="12" y="50"/>
                    <a:pt x="14" y="45"/>
                  </a:cubicBezTo>
                  <a:cubicBezTo>
                    <a:pt x="16" y="39"/>
                    <a:pt x="20" y="33"/>
                    <a:pt x="22" y="27"/>
                  </a:cubicBezTo>
                  <a:cubicBezTo>
                    <a:pt x="20" y="29"/>
                    <a:pt x="18" y="32"/>
                    <a:pt x="16" y="34"/>
                  </a:cubicBezTo>
                  <a:cubicBezTo>
                    <a:pt x="12" y="31"/>
                    <a:pt x="9" y="23"/>
                    <a:pt x="7" y="19"/>
                  </a:cubicBezTo>
                  <a:cubicBezTo>
                    <a:pt x="5" y="15"/>
                    <a:pt x="0" y="4"/>
                    <a:pt x="1" y="0"/>
                  </a:cubicBezTo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966" y="2220"/>
              <a:ext cx="73" cy="1311"/>
            </a:xfrm>
            <a:custGeom>
              <a:avLst/>
              <a:gdLst/>
              <a:ahLst/>
              <a:cxnLst>
                <a:cxn ang="0">
                  <a:pos x="18" y="386"/>
                </a:cxn>
                <a:cxn ang="0">
                  <a:pos x="8" y="296"/>
                </a:cxn>
                <a:cxn ang="0">
                  <a:pos x="11" y="88"/>
                </a:cxn>
                <a:cxn ang="0">
                  <a:pos x="23" y="0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0" y="291"/>
                </a:cxn>
                <a:cxn ang="0">
                  <a:pos x="18" y="386"/>
                </a:cxn>
              </a:cxnLst>
              <a:rect l="0" t="0" r="r" b="b"/>
              <a:pathLst>
                <a:path w="23" h="386">
                  <a:moveTo>
                    <a:pt x="18" y="386"/>
                  </a:moveTo>
                  <a:cubicBezTo>
                    <a:pt x="12" y="364"/>
                    <a:pt x="9" y="327"/>
                    <a:pt x="8" y="296"/>
                  </a:cubicBezTo>
                  <a:cubicBezTo>
                    <a:pt x="7" y="257"/>
                    <a:pt x="11" y="143"/>
                    <a:pt x="11" y="88"/>
                  </a:cubicBezTo>
                  <a:cubicBezTo>
                    <a:pt x="11" y="33"/>
                    <a:pt x="8" y="7"/>
                    <a:pt x="2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0"/>
                    <a:pt x="1" y="15"/>
                    <a:pt x="1" y="21"/>
                  </a:cubicBezTo>
                  <a:cubicBezTo>
                    <a:pt x="1" y="149"/>
                    <a:pt x="0" y="291"/>
                    <a:pt x="0" y="291"/>
                  </a:cubicBezTo>
                  <a:cubicBezTo>
                    <a:pt x="0" y="324"/>
                    <a:pt x="2" y="356"/>
                    <a:pt x="18" y="386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950" y="2013"/>
              <a:ext cx="165" cy="339"/>
            </a:xfrm>
            <a:custGeom>
              <a:avLst/>
              <a:gdLst/>
              <a:ahLst/>
              <a:cxnLst>
                <a:cxn ang="0">
                  <a:pos x="2" y="33"/>
                </a:cxn>
                <a:cxn ang="0">
                  <a:pos x="3" y="51"/>
                </a:cxn>
                <a:cxn ang="0">
                  <a:pos x="6" y="66"/>
                </a:cxn>
                <a:cxn ang="0">
                  <a:pos x="5" y="100"/>
                </a:cxn>
                <a:cxn ang="0">
                  <a:pos x="8" y="88"/>
                </a:cxn>
                <a:cxn ang="0">
                  <a:pos x="11" y="72"/>
                </a:cxn>
                <a:cxn ang="0">
                  <a:pos x="19" y="53"/>
                </a:cxn>
                <a:cxn ang="0">
                  <a:pos x="31" y="48"/>
                </a:cxn>
                <a:cxn ang="0">
                  <a:pos x="39" y="52"/>
                </a:cxn>
                <a:cxn ang="0">
                  <a:pos x="46" y="18"/>
                </a:cxn>
                <a:cxn ang="0">
                  <a:pos x="48" y="2"/>
                </a:cxn>
                <a:cxn ang="0">
                  <a:pos x="36" y="6"/>
                </a:cxn>
                <a:cxn ang="0">
                  <a:pos x="16" y="18"/>
                </a:cxn>
                <a:cxn ang="0">
                  <a:pos x="3" y="17"/>
                </a:cxn>
              </a:cxnLst>
              <a:rect l="0" t="0" r="r" b="b"/>
              <a:pathLst>
                <a:path w="52" h="100">
                  <a:moveTo>
                    <a:pt x="2" y="33"/>
                  </a:moveTo>
                  <a:cubicBezTo>
                    <a:pt x="0" y="38"/>
                    <a:pt x="2" y="47"/>
                    <a:pt x="3" y="51"/>
                  </a:cubicBezTo>
                  <a:cubicBezTo>
                    <a:pt x="5" y="56"/>
                    <a:pt x="6" y="61"/>
                    <a:pt x="6" y="66"/>
                  </a:cubicBezTo>
                  <a:cubicBezTo>
                    <a:pt x="6" y="77"/>
                    <a:pt x="7" y="89"/>
                    <a:pt x="5" y="100"/>
                  </a:cubicBezTo>
                  <a:cubicBezTo>
                    <a:pt x="7" y="97"/>
                    <a:pt x="7" y="92"/>
                    <a:pt x="8" y="88"/>
                  </a:cubicBezTo>
                  <a:cubicBezTo>
                    <a:pt x="9" y="83"/>
                    <a:pt x="10" y="78"/>
                    <a:pt x="11" y="72"/>
                  </a:cubicBezTo>
                  <a:cubicBezTo>
                    <a:pt x="12" y="66"/>
                    <a:pt x="13" y="57"/>
                    <a:pt x="19" y="53"/>
                  </a:cubicBezTo>
                  <a:cubicBezTo>
                    <a:pt x="22" y="51"/>
                    <a:pt x="27" y="49"/>
                    <a:pt x="31" y="48"/>
                  </a:cubicBezTo>
                  <a:cubicBezTo>
                    <a:pt x="35" y="47"/>
                    <a:pt x="36" y="50"/>
                    <a:pt x="39" y="52"/>
                  </a:cubicBezTo>
                  <a:cubicBezTo>
                    <a:pt x="43" y="42"/>
                    <a:pt x="46" y="30"/>
                    <a:pt x="46" y="18"/>
                  </a:cubicBezTo>
                  <a:cubicBezTo>
                    <a:pt x="47" y="15"/>
                    <a:pt x="52" y="5"/>
                    <a:pt x="48" y="2"/>
                  </a:cubicBezTo>
                  <a:cubicBezTo>
                    <a:pt x="46" y="0"/>
                    <a:pt x="37" y="5"/>
                    <a:pt x="36" y="6"/>
                  </a:cubicBezTo>
                  <a:cubicBezTo>
                    <a:pt x="28" y="9"/>
                    <a:pt x="22" y="13"/>
                    <a:pt x="16" y="18"/>
                  </a:cubicBezTo>
                  <a:cubicBezTo>
                    <a:pt x="12" y="21"/>
                    <a:pt x="7" y="21"/>
                    <a:pt x="3" y="17"/>
                  </a:cubicBezTo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147" y="3385"/>
              <a:ext cx="743" cy="228"/>
            </a:xfrm>
            <a:custGeom>
              <a:avLst/>
              <a:gdLst/>
              <a:ahLst/>
              <a:cxnLst>
                <a:cxn ang="0">
                  <a:pos x="171" y="16"/>
                </a:cxn>
                <a:cxn ang="0">
                  <a:pos x="69" y="31"/>
                </a:cxn>
                <a:cxn ang="0">
                  <a:pos x="48" y="44"/>
                </a:cxn>
                <a:cxn ang="0">
                  <a:pos x="23" y="44"/>
                </a:cxn>
                <a:cxn ang="0">
                  <a:pos x="1" y="22"/>
                </a:cxn>
                <a:cxn ang="0">
                  <a:pos x="0" y="23"/>
                </a:cxn>
                <a:cxn ang="0">
                  <a:pos x="68" y="53"/>
                </a:cxn>
                <a:cxn ang="0">
                  <a:pos x="134" y="29"/>
                </a:cxn>
                <a:cxn ang="0">
                  <a:pos x="233" y="67"/>
                </a:cxn>
                <a:cxn ang="0">
                  <a:pos x="171" y="16"/>
                </a:cxn>
              </a:cxnLst>
              <a:rect l="0" t="0" r="r" b="b"/>
              <a:pathLst>
                <a:path w="233" h="67">
                  <a:moveTo>
                    <a:pt x="171" y="16"/>
                  </a:moveTo>
                  <a:cubicBezTo>
                    <a:pt x="114" y="0"/>
                    <a:pt x="89" y="17"/>
                    <a:pt x="69" y="31"/>
                  </a:cubicBezTo>
                  <a:cubicBezTo>
                    <a:pt x="62" y="36"/>
                    <a:pt x="55" y="41"/>
                    <a:pt x="48" y="44"/>
                  </a:cubicBezTo>
                  <a:cubicBezTo>
                    <a:pt x="40" y="47"/>
                    <a:pt x="31" y="48"/>
                    <a:pt x="23" y="44"/>
                  </a:cubicBezTo>
                  <a:cubicBezTo>
                    <a:pt x="15" y="39"/>
                    <a:pt x="7" y="32"/>
                    <a:pt x="1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54"/>
                    <a:pt x="38" y="66"/>
                    <a:pt x="68" y="53"/>
                  </a:cubicBezTo>
                  <a:cubicBezTo>
                    <a:pt x="82" y="47"/>
                    <a:pt x="103" y="32"/>
                    <a:pt x="134" y="29"/>
                  </a:cubicBezTo>
                  <a:cubicBezTo>
                    <a:pt x="171" y="25"/>
                    <a:pt x="208" y="37"/>
                    <a:pt x="233" y="67"/>
                  </a:cubicBezTo>
                  <a:cubicBezTo>
                    <a:pt x="218" y="41"/>
                    <a:pt x="197" y="23"/>
                    <a:pt x="171" y="16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036" y="2318"/>
              <a:ext cx="38" cy="901"/>
            </a:xfrm>
            <a:custGeom>
              <a:avLst/>
              <a:gdLst/>
              <a:ahLst/>
              <a:cxnLst>
                <a:cxn ang="0">
                  <a:pos x="3" y="109"/>
                </a:cxn>
                <a:cxn ang="0">
                  <a:pos x="8" y="265"/>
                </a:cxn>
                <a:cxn ang="0">
                  <a:pos x="4" y="0"/>
                </a:cxn>
                <a:cxn ang="0">
                  <a:pos x="3" y="109"/>
                </a:cxn>
              </a:cxnLst>
              <a:rect l="0" t="0" r="r" b="b"/>
              <a:pathLst>
                <a:path w="12" h="265">
                  <a:moveTo>
                    <a:pt x="3" y="109"/>
                  </a:moveTo>
                  <a:cubicBezTo>
                    <a:pt x="4" y="172"/>
                    <a:pt x="4" y="244"/>
                    <a:pt x="8" y="265"/>
                  </a:cubicBezTo>
                  <a:cubicBezTo>
                    <a:pt x="12" y="223"/>
                    <a:pt x="2" y="35"/>
                    <a:pt x="4" y="0"/>
                  </a:cubicBezTo>
                  <a:cubicBezTo>
                    <a:pt x="0" y="17"/>
                    <a:pt x="3" y="60"/>
                    <a:pt x="3" y="109"/>
                  </a:cubicBezTo>
                  <a:close/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036" y="2723"/>
              <a:ext cx="25" cy="9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9"/>
                </a:cxn>
                <a:cxn ang="0">
                  <a:pos x="6" y="5"/>
                </a:cxn>
              </a:cxnLst>
              <a:rect l="0" t="0" r="r" b="b"/>
              <a:pathLst>
                <a:path w="8" h="29">
                  <a:moveTo>
                    <a:pt x="4" y="0"/>
                  </a:moveTo>
                  <a:cubicBezTo>
                    <a:pt x="5" y="8"/>
                    <a:pt x="0" y="23"/>
                    <a:pt x="6" y="29"/>
                  </a:cubicBezTo>
                  <a:cubicBezTo>
                    <a:pt x="8" y="22"/>
                    <a:pt x="8" y="12"/>
                    <a:pt x="6" y="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045" y="2672"/>
              <a:ext cx="13" cy="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9"/>
                </a:cxn>
                <a:cxn ang="0">
                  <a:pos x="2" y="2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0" y="3"/>
                    <a:pt x="0" y="7"/>
                    <a:pt x="1" y="9"/>
                  </a:cubicBezTo>
                  <a:cubicBezTo>
                    <a:pt x="3" y="6"/>
                    <a:pt x="4" y="2"/>
                    <a:pt x="2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045" y="2852"/>
              <a:ext cx="13" cy="3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0"/>
                </a:cxn>
                <a:cxn ang="0">
                  <a:pos x="3" y="0"/>
                </a:cxn>
                <a:cxn ang="0">
                  <a:pos x="2" y="2"/>
                </a:cxn>
              </a:cxnLst>
              <a:rect l="0" t="0" r="r" b="b"/>
              <a:pathLst>
                <a:path w="4" h="10">
                  <a:moveTo>
                    <a:pt x="0" y="2"/>
                  </a:moveTo>
                  <a:cubicBezTo>
                    <a:pt x="0" y="4"/>
                    <a:pt x="1" y="8"/>
                    <a:pt x="2" y="10"/>
                  </a:cubicBezTo>
                  <a:cubicBezTo>
                    <a:pt x="4" y="7"/>
                    <a:pt x="4" y="3"/>
                    <a:pt x="3" y="0"/>
                  </a:cubicBezTo>
                  <a:cubicBezTo>
                    <a:pt x="2" y="0"/>
                    <a:pt x="3" y="1"/>
                    <a:pt x="2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026" y="3402"/>
              <a:ext cx="332" cy="282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6" y="41"/>
                </a:cxn>
                <a:cxn ang="0">
                  <a:pos x="38" y="66"/>
                </a:cxn>
                <a:cxn ang="0">
                  <a:pos x="104" y="71"/>
                </a:cxn>
                <a:cxn ang="0">
                  <a:pos x="83" y="69"/>
                </a:cxn>
                <a:cxn ang="0">
                  <a:pos x="48" y="52"/>
                </a:cxn>
                <a:cxn ang="0">
                  <a:pos x="11" y="1"/>
                </a:cxn>
              </a:cxnLst>
              <a:rect l="0" t="0" r="r" b="b"/>
              <a:pathLst>
                <a:path w="104" h="83">
                  <a:moveTo>
                    <a:pt x="10" y="0"/>
                  </a:moveTo>
                  <a:cubicBezTo>
                    <a:pt x="0" y="9"/>
                    <a:pt x="12" y="32"/>
                    <a:pt x="16" y="41"/>
                  </a:cubicBezTo>
                  <a:cubicBezTo>
                    <a:pt x="21" y="53"/>
                    <a:pt x="29" y="59"/>
                    <a:pt x="38" y="66"/>
                  </a:cubicBezTo>
                  <a:cubicBezTo>
                    <a:pt x="57" y="80"/>
                    <a:pt x="82" y="83"/>
                    <a:pt x="104" y="71"/>
                  </a:cubicBezTo>
                  <a:cubicBezTo>
                    <a:pt x="98" y="68"/>
                    <a:pt x="90" y="70"/>
                    <a:pt x="83" y="69"/>
                  </a:cubicBezTo>
                  <a:cubicBezTo>
                    <a:pt x="70" y="68"/>
                    <a:pt x="59" y="60"/>
                    <a:pt x="48" y="52"/>
                  </a:cubicBezTo>
                  <a:cubicBezTo>
                    <a:pt x="33" y="40"/>
                    <a:pt x="15" y="20"/>
                    <a:pt x="11" y="1"/>
                  </a:cubicBezTo>
                </a:path>
              </a:pathLst>
            </a:custGeom>
            <a:solidFill>
              <a:srgbClr val="DEA8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083" y="3514"/>
              <a:ext cx="144" cy="1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5" y="41"/>
                </a:cxn>
                <a:cxn ang="0">
                  <a:pos x="2" y="0"/>
                </a:cxn>
              </a:cxnLst>
              <a:rect l="0" t="0" r="r" b="b"/>
              <a:pathLst>
                <a:path w="45" h="44">
                  <a:moveTo>
                    <a:pt x="0" y="2"/>
                  </a:moveTo>
                  <a:cubicBezTo>
                    <a:pt x="9" y="15"/>
                    <a:pt x="26" y="44"/>
                    <a:pt x="45" y="41"/>
                  </a:cubicBezTo>
                  <a:cubicBezTo>
                    <a:pt x="34" y="38"/>
                    <a:pt x="4" y="12"/>
                    <a:pt x="2" y="0"/>
                  </a:cubicBezTo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122" y="3562"/>
              <a:ext cx="32" cy="4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0" y="12"/>
                </a:cxn>
                <a:cxn ang="0">
                  <a:pos x="3" y="5"/>
                </a:cxn>
              </a:cxnLst>
              <a:rect l="0" t="0" r="r" b="b"/>
              <a:pathLst>
                <a:path w="10" h="13">
                  <a:moveTo>
                    <a:pt x="2" y="0"/>
                  </a:moveTo>
                  <a:cubicBezTo>
                    <a:pt x="0" y="6"/>
                    <a:pt x="3" y="13"/>
                    <a:pt x="10" y="12"/>
                  </a:cubicBezTo>
                  <a:cubicBezTo>
                    <a:pt x="9" y="8"/>
                    <a:pt x="7" y="5"/>
                    <a:pt x="3" y="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182" y="3627"/>
              <a:ext cx="13" cy="1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2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2"/>
                    <a:pt x="0" y="2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4" y="3"/>
                    <a:pt x="2" y="2"/>
                    <a:pt x="2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1083" y="3518"/>
              <a:ext cx="26" cy="30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0" y="4"/>
                </a:cxn>
              </a:cxnLst>
              <a:rect l="0" t="0" r="r" b="b"/>
              <a:pathLst>
                <a:path w="8" h="9">
                  <a:moveTo>
                    <a:pt x="3" y="4"/>
                  </a:moveTo>
                  <a:cubicBezTo>
                    <a:pt x="1" y="4"/>
                    <a:pt x="0" y="5"/>
                    <a:pt x="0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8" y="6"/>
                    <a:pt x="3" y="0"/>
                    <a:pt x="0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1364" y="3379"/>
              <a:ext cx="500" cy="169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0" y="27"/>
                </a:cxn>
                <a:cxn ang="0">
                  <a:pos x="66" y="7"/>
                </a:cxn>
                <a:cxn ang="0">
                  <a:pos x="157" y="50"/>
                </a:cxn>
                <a:cxn ang="0">
                  <a:pos x="63" y="1"/>
                </a:cxn>
              </a:cxnLst>
              <a:rect l="0" t="0" r="r" b="b"/>
              <a:pathLst>
                <a:path w="157" h="50">
                  <a:moveTo>
                    <a:pt x="63" y="1"/>
                  </a:moveTo>
                  <a:cubicBezTo>
                    <a:pt x="42" y="0"/>
                    <a:pt x="25" y="9"/>
                    <a:pt x="0" y="27"/>
                  </a:cubicBezTo>
                  <a:cubicBezTo>
                    <a:pt x="12" y="17"/>
                    <a:pt x="34" y="5"/>
                    <a:pt x="66" y="7"/>
                  </a:cubicBezTo>
                  <a:cubicBezTo>
                    <a:pt x="94" y="8"/>
                    <a:pt x="131" y="19"/>
                    <a:pt x="157" y="50"/>
                  </a:cubicBezTo>
                  <a:cubicBezTo>
                    <a:pt x="148" y="25"/>
                    <a:pt x="102" y="2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1090" y="1676"/>
              <a:ext cx="92" cy="544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6" y="82"/>
                </a:cxn>
                <a:cxn ang="0">
                  <a:pos x="0" y="160"/>
                </a:cxn>
                <a:cxn ang="0">
                  <a:pos x="26" y="57"/>
                </a:cxn>
                <a:cxn ang="0">
                  <a:pos x="14" y="0"/>
                </a:cxn>
              </a:cxnLst>
              <a:rect l="0" t="0" r="r" b="b"/>
              <a:pathLst>
                <a:path w="29" h="160">
                  <a:moveTo>
                    <a:pt x="14" y="0"/>
                  </a:moveTo>
                  <a:cubicBezTo>
                    <a:pt x="22" y="24"/>
                    <a:pt x="26" y="51"/>
                    <a:pt x="16" y="82"/>
                  </a:cubicBezTo>
                  <a:cubicBezTo>
                    <a:pt x="7" y="114"/>
                    <a:pt x="2" y="142"/>
                    <a:pt x="0" y="160"/>
                  </a:cubicBezTo>
                  <a:cubicBezTo>
                    <a:pt x="6" y="134"/>
                    <a:pt x="24" y="90"/>
                    <a:pt x="26" y="57"/>
                  </a:cubicBezTo>
                  <a:cubicBezTo>
                    <a:pt x="29" y="24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848" y="1561"/>
              <a:ext cx="54" cy="21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62"/>
                </a:cxn>
              </a:cxnLst>
              <a:rect l="0" t="0" r="r" b="b"/>
              <a:pathLst>
                <a:path w="17" h="62">
                  <a:moveTo>
                    <a:pt x="17" y="0"/>
                  </a:moveTo>
                  <a:cubicBezTo>
                    <a:pt x="6" y="19"/>
                    <a:pt x="0" y="52"/>
                    <a:pt x="0" y="6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860" y="738"/>
              <a:ext cx="179" cy="72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56" y="2"/>
                </a:cxn>
                <a:cxn ang="0">
                  <a:pos x="10" y="21"/>
                </a:cxn>
              </a:cxnLst>
              <a:rect l="0" t="0" r="r" b="b"/>
              <a:pathLst>
                <a:path w="56" h="21">
                  <a:moveTo>
                    <a:pt x="0" y="20"/>
                  </a:moveTo>
                  <a:cubicBezTo>
                    <a:pt x="10" y="3"/>
                    <a:pt x="39" y="0"/>
                    <a:pt x="56" y="2"/>
                  </a:cubicBezTo>
                  <a:cubicBezTo>
                    <a:pt x="42" y="2"/>
                    <a:pt x="12" y="10"/>
                    <a:pt x="10" y="2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902" y="1530"/>
              <a:ext cx="236" cy="642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1316" y="3385"/>
              <a:ext cx="449" cy="140"/>
            </a:xfrm>
            <a:custGeom>
              <a:avLst/>
              <a:gdLst/>
              <a:ahLst/>
              <a:cxnLst>
                <a:cxn ang="0">
                  <a:pos x="16" y="31"/>
                </a:cxn>
                <a:cxn ang="0">
                  <a:pos x="0" y="41"/>
                </a:cxn>
                <a:cxn ang="0">
                  <a:pos x="40" y="21"/>
                </a:cxn>
                <a:cxn ang="0">
                  <a:pos x="141" y="26"/>
                </a:cxn>
                <a:cxn ang="0">
                  <a:pos x="118" y="16"/>
                </a:cxn>
                <a:cxn ang="0">
                  <a:pos x="16" y="31"/>
                </a:cxn>
              </a:cxnLst>
              <a:rect l="0" t="0" r="r" b="b"/>
              <a:pathLst>
                <a:path w="141" h="41">
                  <a:moveTo>
                    <a:pt x="16" y="31"/>
                  </a:moveTo>
                  <a:cubicBezTo>
                    <a:pt x="11" y="35"/>
                    <a:pt x="6" y="38"/>
                    <a:pt x="0" y="41"/>
                  </a:cubicBezTo>
                  <a:cubicBezTo>
                    <a:pt x="14" y="39"/>
                    <a:pt x="26" y="26"/>
                    <a:pt x="40" y="21"/>
                  </a:cubicBezTo>
                  <a:cubicBezTo>
                    <a:pt x="53" y="16"/>
                    <a:pt x="101" y="4"/>
                    <a:pt x="141" y="26"/>
                  </a:cubicBezTo>
                  <a:cubicBezTo>
                    <a:pt x="134" y="22"/>
                    <a:pt x="126" y="18"/>
                    <a:pt x="118" y="16"/>
                  </a:cubicBezTo>
                  <a:cubicBezTo>
                    <a:pt x="61" y="0"/>
                    <a:pt x="36" y="17"/>
                    <a:pt x="16" y="31"/>
                  </a:cubicBezTo>
                  <a:close/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221" y="3399"/>
              <a:ext cx="108" cy="5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16"/>
                </a:cxn>
                <a:cxn ang="0">
                  <a:pos x="34" y="1"/>
                </a:cxn>
                <a:cxn ang="0">
                  <a:pos x="1" y="6"/>
                </a:cxn>
              </a:cxnLst>
              <a:rect l="0" t="0" r="r" b="b"/>
              <a:pathLst>
                <a:path w="34" h="17">
                  <a:moveTo>
                    <a:pt x="0" y="6"/>
                  </a:moveTo>
                  <a:cubicBezTo>
                    <a:pt x="2" y="13"/>
                    <a:pt x="10" y="17"/>
                    <a:pt x="18" y="16"/>
                  </a:cubicBezTo>
                  <a:cubicBezTo>
                    <a:pt x="24" y="15"/>
                    <a:pt x="34" y="7"/>
                    <a:pt x="34" y="1"/>
                  </a:cubicBezTo>
                  <a:cubicBezTo>
                    <a:pt x="29" y="0"/>
                    <a:pt x="15" y="14"/>
                    <a:pt x="1" y="6"/>
                  </a:cubicBezTo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931" y="1564"/>
              <a:ext cx="127" cy="13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911" y="1737"/>
              <a:ext cx="99" cy="19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985" y="1853"/>
              <a:ext cx="51" cy="14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959" y="1588"/>
              <a:ext cx="38" cy="44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921" y="1761"/>
              <a:ext cx="64" cy="5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1004" y="1880"/>
              <a:ext cx="22" cy="3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982" y="1727"/>
              <a:ext cx="146" cy="415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1074" y="1917"/>
              <a:ext cx="32" cy="109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1058" y="2043"/>
              <a:ext cx="19" cy="61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1115" y="915"/>
              <a:ext cx="39" cy="3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92"/>
                </a:cxn>
              </a:cxnLst>
              <a:rect l="0" t="0" r="r" b="b"/>
              <a:pathLst>
                <a:path w="12" h="92">
                  <a:moveTo>
                    <a:pt x="10" y="0"/>
                  </a:moveTo>
                  <a:cubicBezTo>
                    <a:pt x="12" y="14"/>
                    <a:pt x="7" y="79"/>
                    <a:pt x="0" y="9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838" y="718"/>
              <a:ext cx="363" cy="115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0" y="34"/>
                </a:cxn>
                <a:cxn ang="0">
                  <a:pos x="23" y="34"/>
                </a:cxn>
                <a:cxn ang="0">
                  <a:pos x="28" y="32"/>
                </a:cxn>
                <a:cxn ang="0">
                  <a:pos x="33" y="26"/>
                </a:cxn>
                <a:cxn ang="0">
                  <a:pos x="41" y="26"/>
                </a:cxn>
                <a:cxn ang="0">
                  <a:pos x="48" y="22"/>
                </a:cxn>
                <a:cxn ang="0">
                  <a:pos x="58" y="24"/>
                </a:cxn>
                <a:cxn ang="0">
                  <a:pos x="67" y="21"/>
                </a:cxn>
                <a:cxn ang="0">
                  <a:pos x="73" y="26"/>
                </a:cxn>
                <a:cxn ang="0">
                  <a:pos x="81" y="26"/>
                </a:cxn>
                <a:cxn ang="0">
                  <a:pos x="86" y="31"/>
                </a:cxn>
                <a:cxn ang="0">
                  <a:pos x="91" y="34"/>
                </a:cxn>
                <a:cxn ang="0">
                  <a:pos x="114" y="34"/>
                </a:cxn>
                <a:cxn ang="0">
                  <a:pos x="57" y="0"/>
                </a:cxn>
              </a:cxnLst>
              <a:rect l="0" t="0" r="r" b="b"/>
              <a:pathLst>
                <a:path w="114" h="34">
                  <a:moveTo>
                    <a:pt x="57" y="0"/>
                  </a:moveTo>
                  <a:cubicBezTo>
                    <a:pt x="25" y="0"/>
                    <a:pt x="1" y="1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3"/>
                    <a:pt x="26" y="33"/>
                    <a:pt x="28" y="32"/>
                  </a:cubicBezTo>
                  <a:cubicBezTo>
                    <a:pt x="30" y="30"/>
                    <a:pt x="30" y="27"/>
                    <a:pt x="33" y="26"/>
                  </a:cubicBezTo>
                  <a:cubicBezTo>
                    <a:pt x="36" y="25"/>
                    <a:pt x="37" y="28"/>
                    <a:pt x="41" y="26"/>
                  </a:cubicBezTo>
                  <a:cubicBezTo>
                    <a:pt x="45" y="25"/>
                    <a:pt x="44" y="22"/>
                    <a:pt x="48" y="22"/>
                  </a:cubicBezTo>
                  <a:cubicBezTo>
                    <a:pt x="53" y="21"/>
                    <a:pt x="54" y="24"/>
                    <a:pt x="58" y="24"/>
                  </a:cubicBezTo>
                  <a:cubicBezTo>
                    <a:pt x="62" y="24"/>
                    <a:pt x="62" y="20"/>
                    <a:pt x="67" y="21"/>
                  </a:cubicBezTo>
                  <a:cubicBezTo>
                    <a:pt x="72" y="22"/>
                    <a:pt x="70" y="25"/>
                    <a:pt x="73" y="26"/>
                  </a:cubicBezTo>
                  <a:cubicBezTo>
                    <a:pt x="76" y="28"/>
                    <a:pt x="78" y="25"/>
                    <a:pt x="81" y="26"/>
                  </a:cubicBezTo>
                  <a:cubicBezTo>
                    <a:pt x="84" y="27"/>
                    <a:pt x="83" y="28"/>
                    <a:pt x="86" y="31"/>
                  </a:cubicBezTo>
                  <a:cubicBezTo>
                    <a:pt x="88" y="33"/>
                    <a:pt x="91" y="30"/>
                    <a:pt x="91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14"/>
                    <a:pt x="90" y="0"/>
                    <a:pt x="57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1052" y="833"/>
              <a:ext cx="159" cy="2376"/>
            </a:xfrm>
            <a:custGeom>
              <a:avLst/>
              <a:gdLst/>
              <a:ahLst/>
              <a:cxnLst>
                <a:cxn ang="0">
                  <a:pos x="32" y="699"/>
                </a:cxn>
                <a:cxn ang="0">
                  <a:pos x="29" y="429"/>
                </a:cxn>
                <a:cxn ang="0">
                  <a:pos x="38" y="365"/>
                </a:cxn>
                <a:cxn ang="0">
                  <a:pos x="50" y="287"/>
                </a:cxn>
                <a:cxn ang="0">
                  <a:pos x="38" y="227"/>
                </a:cxn>
                <a:cxn ang="0">
                  <a:pos x="31" y="153"/>
                </a:cxn>
                <a:cxn ang="0">
                  <a:pos x="47" y="3"/>
                </a:cxn>
                <a:cxn ang="0">
                  <a:pos x="47" y="0"/>
                </a:cxn>
                <a:cxn ang="0">
                  <a:pos x="24" y="0"/>
                </a:cxn>
                <a:cxn ang="0">
                  <a:pos x="25" y="3"/>
                </a:cxn>
                <a:cxn ang="0">
                  <a:pos x="8" y="148"/>
                </a:cxn>
                <a:cxn ang="0">
                  <a:pos x="16" y="234"/>
                </a:cxn>
                <a:cxn ang="0">
                  <a:pos x="27" y="287"/>
                </a:cxn>
                <a:cxn ang="0">
                  <a:pos x="16" y="360"/>
                </a:cxn>
                <a:cxn ang="0">
                  <a:pos x="6" y="429"/>
                </a:cxn>
                <a:cxn ang="0">
                  <a:pos x="13" y="698"/>
                </a:cxn>
              </a:cxnLst>
              <a:rect l="0" t="0" r="r" b="b"/>
              <a:pathLst>
                <a:path w="50" h="699">
                  <a:moveTo>
                    <a:pt x="32" y="699"/>
                  </a:moveTo>
                  <a:cubicBezTo>
                    <a:pt x="32" y="699"/>
                    <a:pt x="29" y="525"/>
                    <a:pt x="29" y="429"/>
                  </a:cubicBezTo>
                  <a:cubicBezTo>
                    <a:pt x="29" y="419"/>
                    <a:pt x="33" y="388"/>
                    <a:pt x="38" y="365"/>
                  </a:cubicBezTo>
                  <a:cubicBezTo>
                    <a:pt x="44" y="340"/>
                    <a:pt x="50" y="314"/>
                    <a:pt x="50" y="287"/>
                  </a:cubicBezTo>
                  <a:cubicBezTo>
                    <a:pt x="50" y="265"/>
                    <a:pt x="44" y="246"/>
                    <a:pt x="38" y="227"/>
                  </a:cubicBezTo>
                  <a:cubicBezTo>
                    <a:pt x="31" y="204"/>
                    <a:pt x="24" y="181"/>
                    <a:pt x="31" y="153"/>
                  </a:cubicBezTo>
                  <a:cubicBezTo>
                    <a:pt x="44" y="96"/>
                    <a:pt x="47" y="62"/>
                    <a:pt x="47" y="3"/>
                  </a:cubicBezTo>
                  <a:cubicBezTo>
                    <a:pt x="47" y="2"/>
                    <a:pt x="47" y="1"/>
                    <a:pt x="4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1"/>
                    <a:pt x="25" y="2"/>
                    <a:pt x="25" y="3"/>
                  </a:cubicBezTo>
                  <a:cubicBezTo>
                    <a:pt x="25" y="60"/>
                    <a:pt x="21" y="93"/>
                    <a:pt x="8" y="148"/>
                  </a:cubicBezTo>
                  <a:cubicBezTo>
                    <a:pt x="0" y="182"/>
                    <a:pt x="8" y="208"/>
                    <a:pt x="16" y="234"/>
                  </a:cubicBezTo>
                  <a:cubicBezTo>
                    <a:pt x="22" y="251"/>
                    <a:pt x="27" y="268"/>
                    <a:pt x="27" y="287"/>
                  </a:cubicBezTo>
                  <a:cubicBezTo>
                    <a:pt x="27" y="312"/>
                    <a:pt x="21" y="336"/>
                    <a:pt x="16" y="360"/>
                  </a:cubicBezTo>
                  <a:cubicBezTo>
                    <a:pt x="11" y="384"/>
                    <a:pt x="6" y="402"/>
                    <a:pt x="6" y="429"/>
                  </a:cubicBezTo>
                  <a:cubicBezTo>
                    <a:pt x="6" y="532"/>
                    <a:pt x="13" y="698"/>
                    <a:pt x="13" y="69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02" y="1530"/>
              <a:ext cx="236" cy="642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11" y="1703"/>
              <a:ext cx="26" cy="6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985" y="1982"/>
              <a:ext cx="38" cy="4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1010" y="2002"/>
              <a:ext cx="29" cy="82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045" y="1941"/>
              <a:ext cx="26" cy="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032" y="1897"/>
              <a:ext cx="26" cy="54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1045" y="1877"/>
              <a:ext cx="29" cy="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966" y="2074"/>
              <a:ext cx="22" cy="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972" y="2084"/>
              <a:ext cx="3" cy="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962" y="1863"/>
              <a:ext cx="23" cy="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982" y="1873"/>
              <a:ext cx="12" cy="1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997" y="1550"/>
              <a:ext cx="26" cy="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966" y="1662"/>
              <a:ext cx="31" cy="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975" y="1713"/>
              <a:ext cx="57" cy="2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1026" y="1707"/>
              <a:ext cx="16" cy="5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029" y="1785"/>
              <a:ext cx="29" cy="3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1052" y="1771"/>
              <a:ext cx="35" cy="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1083" y="1764"/>
              <a:ext cx="20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1087" y="1652"/>
              <a:ext cx="25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1042" y="1601"/>
              <a:ext cx="1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1055" y="1615"/>
              <a:ext cx="13" cy="44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985" y="2145"/>
              <a:ext cx="25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972" y="1129"/>
              <a:ext cx="48" cy="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" y="103"/>
                </a:cxn>
              </a:cxnLst>
              <a:rect l="0" t="0" r="r" b="b"/>
              <a:pathLst>
                <a:path w="15" h="103">
                  <a:moveTo>
                    <a:pt x="0" y="0"/>
                  </a:moveTo>
                  <a:cubicBezTo>
                    <a:pt x="0" y="49"/>
                    <a:pt x="15" y="53"/>
                    <a:pt x="15" y="10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1013" y="1190"/>
              <a:ext cx="51" cy="326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2" y="85"/>
                </a:cxn>
                <a:cxn ang="0">
                  <a:pos x="0" y="96"/>
                </a:cxn>
              </a:cxnLst>
              <a:rect l="0" t="0" r="r" b="b"/>
              <a:pathLst>
                <a:path w="16" h="96">
                  <a:moveTo>
                    <a:pt x="16" y="0"/>
                  </a:moveTo>
                  <a:cubicBezTo>
                    <a:pt x="13" y="33"/>
                    <a:pt x="2" y="42"/>
                    <a:pt x="2" y="85"/>
                  </a:cubicBezTo>
                  <a:cubicBezTo>
                    <a:pt x="2" y="90"/>
                    <a:pt x="0" y="94"/>
                    <a:pt x="0" y="9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832" y="1098"/>
              <a:ext cx="79" cy="690"/>
            </a:xfrm>
            <a:custGeom>
              <a:avLst/>
              <a:gdLst/>
              <a:ahLst/>
              <a:cxnLst>
                <a:cxn ang="0">
                  <a:pos x="0" y="203"/>
                </a:cxn>
                <a:cxn ang="0">
                  <a:pos x="11" y="149"/>
                </a:cxn>
                <a:cxn ang="0">
                  <a:pos x="18" y="75"/>
                </a:cxn>
                <a:cxn ang="0">
                  <a:pos x="5" y="0"/>
                </a:cxn>
                <a:cxn ang="0">
                  <a:pos x="13" y="98"/>
                </a:cxn>
                <a:cxn ang="0">
                  <a:pos x="0" y="203"/>
                </a:cxn>
              </a:cxnLst>
              <a:rect l="0" t="0" r="r" b="b"/>
              <a:pathLst>
                <a:path w="25" h="203">
                  <a:moveTo>
                    <a:pt x="0" y="203"/>
                  </a:moveTo>
                  <a:cubicBezTo>
                    <a:pt x="1" y="183"/>
                    <a:pt x="6" y="166"/>
                    <a:pt x="11" y="149"/>
                  </a:cubicBezTo>
                  <a:cubicBezTo>
                    <a:pt x="18" y="126"/>
                    <a:pt x="25" y="103"/>
                    <a:pt x="18" y="75"/>
                  </a:cubicBezTo>
                  <a:cubicBezTo>
                    <a:pt x="12" y="46"/>
                    <a:pt x="7" y="23"/>
                    <a:pt x="5" y="0"/>
                  </a:cubicBezTo>
                  <a:cubicBezTo>
                    <a:pt x="5" y="26"/>
                    <a:pt x="16" y="74"/>
                    <a:pt x="13" y="98"/>
                  </a:cubicBezTo>
                  <a:cubicBezTo>
                    <a:pt x="10" y="123"/>
                    <a:pt x="0" y="165"/>
                    <a:pt x="0" y="203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1128" y="1098"/>
              <a:ext cx="80" cy="683"/>
            </a:xfrm>
            <a:custGeom>
              <a:avLst/>
              <a:gdLst/>
              <a:ahLst/>
              <a:cxnLst>
                <a:cxn ang="0">
                  <a:pos x="7" y="75"/>
                </a:cxn>
                <a:cxn ang="0">
                  <a:pos x="14" y="149"/>
                </a:cxn>
                <a:cxn ang="0">
                  <a:pos x="25" y="201"/>
                </a:cxn>
                <a:cxn ang="0">
                  <a:pos x="10" y="103"/>
                </a:cxn>
                <a:cxn ang="0">
                  <a:pos x="20" y="0"/>
                </a:cxn>
                <a:cxn ang="0">
                  <a:pos x="7" y="75"/>
                </a:cxn>
              </a:cxnLst>
              <a:rect l="0" t="0" r="r" b="b"/>
              <a:pathLst>
                <a:path w="25" h="201">
                  <a:moveTo>
                    <a:pt x="7" y="75"/>
                  </a:moveTo>
                  <a:cubicBezTo>
                    <a:pt x="0" y="103"/>
                    <a:pt x="7" y="126"/>
                    <a:pt x="14" y="149"/>
                  </a:cubicBezTo>
                  <a:cubicBezTo>
                    <a:pt x="19" y="165"/>
                    <a:pt x="24" y="182"/>
                    <a:pt x="25" y="201"/>
                  </a:cubicBezTo>
                  <a:cubicBezTo>
                    <a:pt x="25" y="163"/>
                    <a:pt x="13" y="128"/>
                    <a:pt x="10" y="103"/>
                  </a:cubicBezTo>
                  <a:cubicBezTo>
                    <a:pt x="7" y="79"/>
                    <a:pt x="20" y="27"/>
                    <a:pt x="20" y="0"/>
                  </a:cubicBezTo>
                  <a:cubicBezTo>
                    <a:pt x="17" y="24"/>
                    <a:pt x="13" y="46"/>
                    <a:pt x="7" y="75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1154" y="3209"/>
              <a:ext cx="844" cy="492"/>
            </a:xfrm>
            <a:custGeom>
              <a:avLst/>
              <a:gdLst/>
              <a:ahLst/>
              <a:cxnLst>
                <a:cxn ang="0">
                  <a:pos x="265" y="145"/>
                </a:cxn>
                <a:cxn ang="0">
                  <a:pos x="174" y="49"/>
                </a:cxn>
                <a:cxn ang="0">
                  <a:pos x="56" y="67"/>
                </a:cxn>
                <a:cxn ang="0">
                  <a:pos x="44" y="75"/>
                </a:cxn>
                <a:cxn ang="0">
                  <a:pos x="20" y="69"/>
                </a:cxn>
                <a:cxn ang="0">
                  <a:pos x="0" y="0"/>
                </a:cxn>
              </a:cxnLst>
              <a:rect l="0" t="0" r="r" b="b"/>
              <a:pathLst>
                <a:path w="265" h="145">
                  <a:moveTo>
                    <a:pt x="265" y="145"/>
                  </a:moveTo>
                  <a:cubicBezTo>
                    <a:pt x="249" y="96"/>
                    <a:pt x="218" y="61"/>
                    <a:pt x="174" y="49"/>
                  </a:cubicBezTo>
                  <a:cubicBezTo>
                    <a:pt x="108" y="30"/>
                    <a:pt x="78" y="51"/>
                    <a:pt x="56" y="67"/>
                  </a:cubicBezTo>
                  <a:cubicBezTo>
                    <a:pt x="51" y="70"/>
                    <a:pt x="47" y="73"/>
                    <a:pt x="44" y="75"/>
                  </a:cubicBezTo>
                  <a:cubicBezTo>
                    <a:pt x="38" y="77"/>
                    <a:pt x="29" y="78"/>
                    <a:pt x="20" y="69"/>
                  </a:cubicBezTo>
                  <a:cubicBezTo>
                    <a:pt x="9" y="55"/>
                    <a:pt x="0" y="39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1093" y="3205"/>
              <a:ext cx="835" cy="4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0" y="97"/>
                </a:cxn>
                <a:cxn ang="0">
                  <a:pos x="65" y="97"/>
                </a:cxn>
                <a:cxn ang="0">
                  <a:pos x="86" y="84"/>
                </a:cxn>
                <a:cxn ang="0">
                  <a:pos x="188" y="69"/>
                </a:cxn>
                <a:cxn ang="0">
                  <a:pos x="262" y="146"/>
                </a:cxn>
              </a:cxnLst>
              <a:rect l="0" t="0" r="r" b="b"/>
              <a:pathLst>
                <a:path w="262" h="146">
                  <a:moveTo>
                    <a:pt x="0" y="0"/>
                  </a:moveTo>
                  <a:cubicBezTo>
                    <a:pt x="0" y="56"/>
                    <a:pt x="18" y="83"/>
                    <a:pt x="40" y="97"/>
                  </a:cubicBezTo>
                  <a:cubicBezTo>
                    <a:pt x="48" y="101"/>
                    <a:pt x="57" y="100"/>
                    <a:pt x="65" y="97"/>
                  </a:cubicBezTo>
                  <a:cubicBezTo>
                    <a:pt x="72" y="94"/>
                    <a:pt x="79" y="89"/>
                    <a:pt x="86" y="84"/>
                  </a:cubicBezTo>
                  <a:cubicBezTo>
                    <a:pt x="106" y="70"/>
                    <a:pt x="131" y="53"/>
                    <a:pt x="188" y="69"/>
                  </a:cubicBezTo>
                  <a:cubicBezTo>
                    <a:pt x="222" y="79"/>
                    <a:pt x="247" y="106"/>
                    <a:pt x="262" y="14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966" y="3209"/>
              <a:ext cx="181" cy="492"/>
            </a:xfrm>
            <a:custGeom>
              <a:avLst/>
              <a:gdLst/>
              <a:ahLst/>
              <a:cxnLst>
                <a:cxn ang="0">
                  <a:pos x="57" y="145"/>
                </a:cxn>
                <a:cxn ang="0">
                  <a:pos x="38" y="123"/>
                </a:cxn>
                <a:cxn ang="0">
                  <a:pos x="0" y="0"/>
                </a:cxn>
              </a:cxnLst>
              <a:rect l="0" t="0" r="r" b="b"/>
              <a:pathLst>
                <a:path w="57" h="145">
                  <a:moveTo>
                    <a:pt x="57" y="145"/>
                  </a:moveTo>
                  <a:cubicBezTo>
                    <a:pt x="52" y="138"/>
                    <a:pt x="45" y="131"/>
                    <a:pt x="38" y="123"/>
                  </a:cubicBezTo>
                  <a:cubicBezTo>
                    <a:pt x="3" y="85"/>
                    <a:pt x="0" y="4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829" y="833"/>
              <a:ext cx="235" cy="2868"/>
            </a:xfrm>
            <a:custGeom>
              <a:avLst/>
              <a:gdLst/>
              <a:ahLst/>
              <a:cxnLst>
                <a:cxn ang="0">
                  <a:pos x="43" y="699"/>
                </a:cxn>
                <a:cxn ang="0">
                  <a:pos x="44" y="429"/>
                </a:cxn>
                <a:cxn ang="0">
                  <a:pos x="34" y="360"/>
                </a:cxn>
                <a:cxn ang="0">
                  <a:pos x="23" y="287"/>
                </a:cxn>
                <a:cxn ang="0">
                  <a:pos x="34" y="234"/>
                </a:cxn>
                <a:cxn ang="0">
                  <a:pos x="42" y="148"/>
                </a:cxn>
                <a:cxn ang="0">
                  <a:pos x="25" y="3"/>
                </a:cxn>
                <a:cxn ang="0">
                  <a:pos x="26" y="0"/>
                </a:cxn>
                <a:cxn ang="0">
                  <a:pos x="3" y="0"/>
                </a:cxn>
                <a:cxn ang="0">
                  <a:pos x="3" y="3"/>
                </a:cxn>
                <a:cxn ang="0">
                  <a:pos x="19" y="153"/>
                </a:cxn>
                <a:cxn ang="0">
                  <a:pos x="12" y="227"/>
                </a:cxn>
                <a:cxn ang="0">
                  <a:pos x="0" y="287"/>
                </a:cxn>
                <a:cxn ang="0">
                  <a:pos x="12" y="365"/>
                </a:cxn>
                <a:cxn ang="0">
                  <a:pos x="21" y="429"/>
                </a:cxn>
                <a:cxn ang="0">
                  <a:pos x="23" y="699"/>
                </a:cxn>
                <a:cxn ang="0">
                  <a:pos x="67" y="836"/>
                </a:cxn>
                <a:cxn ang="0">
                  <a:pos x="74" y="844"/>
                </a:cxn>
              </a:cxnLst>
              <a:rect l="0" t="0" r="r" b="b"/>
              <a:pathLst>
                <a:path w="74" h="844">
                  <a:moveTo>
                    <a:pt x="43" y="699"/>
                  </a:moveTo>
                  <a:cubicBezTo>
                    <a:pt x="43" y="699"/>
                    <a:pt x="44" y="557"/>
                    <a:pt x="44" y="429"/>
                  </a:cubicBezTo>
                  <a:cubicBezTo>
                    <a:pt x="44" y="401"/>
                    <a:pt x="39" y="384"/>
                    <a:pt x="34" y="360"/>
                  </a:cubicBezTo>
                  <a:cubicBezTo>
                    <a:pt x="29" y="336"/>
                    <a:pt x="23" y="312"/>
                    <a:pt x="23" y="287"/>
                  </a:cubicBezTo>
                  <a:cubicBezTo>
                    <a:pt x="23" y="268"/>
                    <a:pt x="28" y="251"/>
                    <a:pt x="34" y="234"/>
                  </a:cubicBezTo>
                  <a:cubicBezTo>
                    <a:pt x="42" y="208"/>
                    <a:pt x="50" y="182"/>
                    <a:pt x="42" y="148"/>
                  </a:cubicBezTo>
                  <a:cubicBezTo>
                    <a:pt x="29" y="93"/>
                    <a:pt x="25" y="60"/>
                    <a:pt x="25" y="3"/>
                  </a:cubicBezTo>
                  <a:cubicBezTo>
                    <a:pt x="25" y="2"/>
                    <a:pt x="26" y="1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62"/>
                    <a:pt x="6" y="96"/>
                    <a:pt x="19" y="153"/>
                  </a:cubicBezTo>
                  <a:cubicBezTo>
                    <a:pt x="26" y="181"/>
                    <a:pt x="19" y="204"/>
                    <a:pt x="12" y="227"/>
                  </a:cubicBezTo>
                  <a:cubicBezTo>
                    <a:pt x="6" y="246"/>
                    <a:pt x="0" y="265"/>
                    <a:pt x="0" y="287"/>
                  </a:cubicBezTo>
                  <a:cubicBezTo>
                    <a:pt x="0" y="314"/>
                    <a:pt x="6" y="340"/>
                    <a:pt x="12" y="365"/>
                  </a:cubicBezTo>
                  <a:cubicBezTo>
                    <a:pt x="17" y="388"/>
                    <a:pt x="21" y="398"/>
                    <a:pt x="21" y="429"/>
                  </a:cubicBezTo>
                  <a:cubicBezTo>
                    <a:pt x="21" y="536"/>
                    <a:pt x="23" y="699"/>
                    <a:pt x="23" y="699"/>
                  </a:cubicBezTo>
                  <a:cubicBezTo>
                    <a:pt x="24" y="745"/>
                    <a:pt x="28" y="793"/>
                    <a:pt x="67" y="836"/>
                  </a:cubicBezTo>
                  <a:cubicBezTo>
                    <a:pt x="69" y="838"/>
                    <a:pt x="72" y="841"/>
                    <a:pt x="74" y="84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902" y="786"/>
              <a:ext cx="1026" cy="2915"/>
            </a:xfrm>
            <a:custGeom>
              <a:avLst/>
              <a:gdLst/>
              <a:ahLst/>
              <a:cxnLst>
                <a:cxn ang="0">
                  <a:pos x="322" y="858"/>
                </a:cxn>
                <a:cxn ang="0">
                  <a:pos x="248" y="781"/>
                </a:cxn>
                <a:cxn ang="0">
                  <a:pos x="146" y="796"/>
                </a:cxn>
                <a:cxn ang="0">
                  <a:pos x="125" y="809"/>
                </a:cxn>
                <a:cxn ang="0">
                  <a:pos x="100" y="809"/>
                </a:cxn>
                <a:cxn ang="0">
                  <a:pos x="60" y="712"/>
                </a:cxn>
                <a:cxn ang="0">
                  <a:pos x="53" y="443"/>
                </a:cxn>
                <a:cxn ang="0">
                  <a:pos x="63" y="374"/>
                </a:cxn>
                <a:cxn ang="0">
                  <a:pos x="74" y="301"/>
                </a:cxn>
                <a:cxn ang="0">
                  <a:pos x="63" y="248"/>
                </a:cxn>
                <a:cxn ang="0">
                  <a:pos x="55" y="162"/>
                </a:cxn>
                <a:cxn ang="0">
                  <a:pos x="72" y="17"/>
                </a:cxn>
                <a:cxn ang="0">
                  <a:pos x="71" y="14"/>
                </a:cxn>
                <a:cxn ang="0">
                  <a:pos x="66" y="11"/>
                </a:cxn>
                <a:cxn ang="0">
                  <a:pos x="61" y="6"/>
                </a:cxn>
                <a:cxn ang="0">
                  <a:pos x="53" y="6"/>
                </a:cxn>
                <a:cxn ang="0">
                  <a:pos x="47" y="1"/>
                </a:cxn>
                <a:cxn ang="0">
                  <a:pos x="38" y="4"/>
                </a:cxn>
                <a:cxn ang="0">
                  <a:pos x="28" y="2"/>
                </a:cxn>
                <a:cxn ang="0">
                  <a:pos x="21" y="6"/>
                </a:cxn>
                <a:cxn ang="0">
                  <a:pos x="13" y="6"/>
                </a:cxn>
                <a:cxn ang="0">
                  <a:pos x="8" y="12"/>
                </a:cxn>
                <a:cxn ang="0">
                  <a:pos x="3" y="14"/>
                </a:cxn>
                <a:cxn ang="0">
                  <a:pos x="2" y="17"/>
                </a:cxn>
                <a:cxn ang="0">
                  <a:pos x="19" y="162"/>
                </a:cxn>
                <a:cxn ang="0">
                  <a:pos x="11" y="248"/>
                </a:cxn>
                <a:cxn ang="0">
                  <a:pos x="0" y="301"/>
                </a:cxn>
                <a:cxn ang="0">
                  <a:pos x="11" y="374"/>
                </a:cxn>
                <a:cxn ang="0">
                  <a:pos x="21" y="443"/>
                </a:cxn>
                <a:cxn ang="0">
                  <a:pos x="20" y="713"/>
                </a:cxn>
                <a:cxn ang="0">
                  <a:pos x="58" y="836"/>
                </a:cxn>
                <a:cxn ang="0">
                  <a:pos x="77" y="858"/>
                </a:cxn>
              </a:cxnLst>
              <a:rect l="0" t="0" r="r" b="b"/>
              <a:pathLst>
                <a:path w="322" h="858">
                  <a:moveTo>
                    <a:pt x="322" y="858"/>
                  </a:moveTo>
                  <a:cubicBezTo>
                    <a:pt x="307" y="818"/>
                    <a:pt x="282" y="791"/>
                    <a:pt x="248" y="781"/>
                  </a:cubicBezTo>
                  <a:cubicBezTo>
                    <a:pt x="191" y="765"/>
                    <a:pt x="166" y="782"/>
                    <a:pt x="146" y="796"/>
                  </a:cubicBezTo>
                  <a:cubicBezTo>
                    <a:pt x="139" y="801"/>
                    <a:pt x="132" y="806"/>
                    <a:pt x="125" y="809"/>
                  </a:cubicBezTo>
                  <a:cubicBezTo>
                    <a:pt x="117" y="812"/>
                    <a:pt x="108" y="813"/>
                    <a:pt x="100" y="809"/>
                  </a:cubicBezTo>
                  <a:cubicBezTo>
                    <a:pt x="78" y="795"/>
                    <a:pt x="60" y="768"/>
                    <a:pt x="60" y="712"/>
                  </a:cubicBezTo>
                  <a:cubicBezTo>
                    <a:pt x="60" y="712"/>
                    <a:pt x="53" y="546"/>
                    <a:pt x="53" y="443"/>
                  </a:cubicBezTo>
                  <a:cubicBezTo>
                    <a:pt x="53" y="416"/>
                    <a:pt x="58" y="398"/>
                    <a:pt x="63" y="374"/>
                  </a:cubicBezTo>
                  <a:cubicBezTo>
                    <a:pt x="68" y="350"/>
                    <a:pt x="74" y="326"/>
                    <a:pt x="74" y="301"/>
                  </a:cubicBezTo>
                  <a:cubicBezTo>
                    <a:pt x="74" y="282"/>
                    <a:pt x="69" y="265"/>
                    <a:pt x="63" y="248"/>
                  </a:cubicBezTo>
                  <a:cubicBezTo>
                    <a:pt x="55" y="222"/>
                    <a:pt x="47" y="196"/>
                    <a:pt x="55" y="162"/>
                  </a:cubicBezTo>
                  <a:cubicBezTo>
                    <a:pt x="68" y="107"/>
                    <a:pt x="72" y="74"/>
                    <a:pt x="72" y="17"/>
                  </a:cubicBezTo>
                  <a:cubicBezTo>
                    <a:pt x="72" y="16"/>
                    <a:pt x="72" y="15"/>
                    <a:pt x="71" y="14"/>
                  </a:cubicBezTo>
                  <a:cubicBezTo>
                    <a:pt x="71" y="10"/>
                    <a:pt x="68" y="13"/>
                    <a:pt x="66" y="11"/>
                  </a:cubicBezTo>
                  <a:cubicBezTo>
                    <a:pt x="63" y="8"/>
                    <a:pt x="64" y="7"/>
                    <a:pt x="61" y="6"/>
                  </a:cubicBezTo>
                  <a:cubicBezTo>
                    <a:pt x="58" y="5"/>
                    <a:pt x="56" y="8"/>
                    <a:pt x="53" y="6"/>
                  </a:cubicBezTo>
                  <a:cubicBezTo>
                    <a:pt x="50" y="5"/>
                    <a:pt x="52" y="2"/>
                    <a:pt x="47" y="1"/>
                  </a:cubicBezTo>
                  <a:cubicBezTo>
                    <a:pt x="42" y="0"/>
                    <a:pt x="42" y="4"/>
                    <a:pt x="38" y="4"/>
                  </a:cubicBezTo>
                  <a:cubicBezTo>
                    <a:pt x="34" y="4"/>
                    <a:pt x="33" y="1"/>
                    <a:pt x="28" y="2"/>
                  </a:cubicBezTo>
                  <a:cubicBezTo>
                    <a:pt x="24" y="2"/>
                    <a:pt x="25" y="5"/>
                    <a:pt x="21" y="6"/>
                  </a:cubicBezTo>
                  <a:cubicBezTo>
                    <a:pt x="17" y="8"/>
                    <a:pt x="16" y="5"/>
                    <a:pt x="13" y="6"/>
                  </a:cubicBezTo>
                  <a:cubicBezTo>
                    <a:pt x="10" y="7"/>
                    <a:pt x="10" y="10"/>
                    <a:pt x="8" y="12"/>
                  </a:cubicBezTo>
                  <a:cubicBezTo>
                    <a:pt x="6" y="13"/>
                    <a:pt x="4" y="13"/>
                    <a:pt x="3" y="14"/>
                  </a:cubicBezTo>
                  <a:cubicBezTo>
                    <a:pt x="3" y="15"/>
                    <a:pt x="2" y="16"/>
                    <a:pt x="2" y="17"/>
                  </a:cubicBezTo>
                  <a:cubicBezTo>
                    <a:pt x="2" y="74"/>
                    <a:pt x="6" y="107"/>
                    <a:pt x="19" y="162"/>
                  </a:cubicBezTo>
                  <a:cubicBezTo>
                    <a:pt x="27" y="196"/>
                    <a:pt x="19" y="222"/>
                    <a:pt x="11" y="248"/>
                  </a:cubicBezTo>
                  <a:cubicBezTo>
                    <a:pt x="5" y="265"/>
                    <a:pt x="0" y="282"/>
                    <a:pt x="0" y="301"/>
                  </a:cubicBezTo>
                  <a:cubicBezTo>
                    <a:pt x="0" y="326"/>
                    <a:pt x="6" y="350"/>
                    <a:pt x="11" y="374"/>
                  </a:cubicBezTo>
                  <a:cubicBezTo>
                    <a:pt x="16" y="398"/>
                    <a:pt x="21" y="415"/>
                    <a:pt x="21" y="443"/>
                  </a:cubicBezTo>
                  <a:cubicBezTo>
                    <a:pt x="21" y="571"/>
                    <a:pt x="20" y="713"/>
                    <a:pt x="20" y="713"/>
                  </a:cubicBezTo>
                  <a:cubicBezTo>
                    <a:pt x="20" y="756"/>
                    <a:pt x="23" y="798"/>
                    <a:pt x="58" y="836"/>
                  </a:cubicBezTo>
                  <a:cubicBezTo>
                    <a:pt x="65" y="844"/>
                    <a:pt x="72" y="851"/>
                    <a:pt x="77" y="85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160" y="3253"/>
              <a:ext cx="698" cy="221"/>
            </a:xfrm>
            <a:custGeom>
              <a:avLst/>
              <a:gdLst/>
              <a:ahLst/>
              <a:cxnLst>
                <a:cxn ang="0">
                  <a:pos x="18" y="56"/>
                </a:cxn>
                <a:cxn ang="0">
                  <a:pos x="42" y="62"/>
                </a:cxn>
                <a:cxn ang="0">
                  <a:pos x="54" y="54"/>
                </a:cxn>
                <a:cxn ang="0">
                  <a:pos x="172" y="36"/>
                </a:cxn>
                <a:cxn ang="0">
                  <a:pos x="218" y="61"/>
                </a:cxn>
                <a:cxn ang="0">
                  <a:pos x="219" y="61"/>
                </a:cxn>
                <a:cxn ang="0">
                  <a:pos x="219" y="61"/>
                </a:cxn>
                <a:cxn ang="0">
                  <a:pos x="49" y="42"/>
                </a:cxn>
                <a:cxn ang="0">
                  <a:pos x="0" y="15"/>
                </a:cxn>
                <a:cxn ang="0">
                  <a:pos x="18" y="56"/>
                </a:cxn>
              </a:cxnLst>
              <a:rect l="0" t="0" r="r" b="b"/>
              <a:pathLst>
                <a:path w="219" h="65">
                  <a:moveTo>
                    <a:pt x="18" y="56"/>
                  </a:moveTo>
                  <a:cubicBezTo>
                    <a:pt x="27" y="65"/>
                    <a:pt x="36" y="64"/>
                    <a:pt x="42" y="62"/>
                  </a:cubicBezTo>
                  <a:cubicBezTo>
                    <a:pt x="45" y="60"/>
                    <a:pt x="49" y="57"/>
                    <a:pt x="54" y="54"/>
                  </a:cubicBezTo>
                  <a:cubicBezTo>
                    <a:pt x="76" y="38"/>
                    <a:pt x="106" y="17"/>
                    <a:pt x="172" y="36"/>
                  </a:cubicBezTo>
                  <a:cubicBezTo>
                    <a:pt x="190" y="40"/>
                    <a:pt x="205" y="49"/>
                    <a:pt x="218" y="61"/>
                  </a:cubicBezTo>
                  <a:cubicBezTo>
                    <a:pt x="218" y="61"/>
                    <a:pt x="219" y="61"/>
                    <a:pt x="219" y="61"/>
                  </a:cubicBezTo>
                  <a:cubicBezTo>
                    <a:pt x="219" y="61"/>
                    <a:pt x="219" y="61"/>
                    <a:pt x="219" y="61"/>
                  </a:cubicBezTo>
                  <a:cubicBezTo>
                    <a:pt x="144" y="0"/>
                    <a:pt x="80" y="20"/>
                    <a:pt x="49" y="42"/>
                  </a:cubicBezTo>
                  <a:cubicBezTo>
                    <a:pt x="25" y="58"/>
                    <a:pt x="10" y="45"/>
                    <a:pt x="0" y="15"/>
                  </a:cubicBezTo>
                  <a:cubicBezTo>
                    <a:pt x="3" y="35"/>
                    <a:pt x="10" y="46"/>
                    <a:pt x="18" y="56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956" y="1856"/>
              <a:ext cx="26" cy="3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1029" y="1781"/>
              <a:ext cx="26" cy="4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1077" y="1764"/>
              <a:ext cx="16" cy="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1045" y="1625"/>
              <a:ext cx="35" cy="27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1087" y="1642"/>
              <a:ext cx="6" cy="2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1032" y="1601"/>
              <a:ext cx="23" cy="1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962" y="1656"/>
              <a:ext cx="20" cy="2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972" y="1724"/>
              <a:ext cx="13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1032" y="1710"/>
              <a:ext cx="16" cy="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1020" y="1744"/>
              <a:ext cx="19" cy="1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1042" y="1873"/>
              <a:ext cx="16" cy="1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1029" y="1941"/>
              <a:ext cx="10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02"/>
            <p:cNvSpPr>
              <a:spLocks/>
            </p:cNvSpPr>
            <p:nvPr/>
          </p:nvSpPr>
          <p:spPr bwMode="auto">
            <a:xfrm>
              <a:off x="972" y="1985"/>
              <a:ext cx="35" cy="38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03"/>
            <p:cNvSpPr>
              <a:spLocks/>
            </p:cNvSpPr>
            <p:nvPr/>
          </p:nvSpPr>
          <p:spPr bwMode="auto">
            <a:xfrm>
              <a:off x="1013" y="2006"/>
              <a:ext cx="23" cy="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045" y="1999"/>
              <a:ext cx="23" cy="1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05"/>
            <p:cNvSpPr>
              <a:spLocks/>
            </p:cNvSpPr>
            <p:nvPr/>
          </p:nvSpPr>
          <p:spPr bwMode="auto">
            <a:xfrm>
              <a:off x="1029" y="2074"/>
              <a:ext cx="10" cy="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06"/>
            <p:cNvSpPr>
              <a:spLocks/>
            </p:cNvSpPr>
            <p:nvPr/>
          </p:nvSpPr>
          <p:spPr bwMode="auto">
            <a:xfrm>
              <a:off x="966" y="2070"/>
              <a:ext cx="9" cy="1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7"/>
            <p:cNvSpPr>
              <a:spLocks/>
            </p:cNvSpPr>
            <p:nvPr/>
          </p:nvSpPr>
          <p:spPr bwMode="auto">
            <a:xfrm>
              <a:off x="924" y="1707"/>
              <a:ext cx="22" cy="1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969" y="1139"/>
              <a:ext cx="19" cy="2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6" y="3"/>
                </a:cxn>
                <a:cxn ang="0">
                  <a:pos x="0" y="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2" y="1"/>
                    <a:pt x="6" y="0"/>
                    <a:pt x="6" y="3"/>
                  </a:cubicBezTo>
                  <a:cubicBezTo>
                    <a:pt x="6" y="5"/>
                    <a:pt x="3" y="7"/>
                    <a:pt x="0" y="7"/>
                  </a:cubicBezTo>
                </a:path>
              </a:pathLst>
            </a:custGeom>
            <a:noFill/>
            <a:ln w="19050" cap="flat">
              <a:solidFill>
                <a:srgbClr val="C75F7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1055" y="1200"/>
              <a:ext cx="13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1" y="0"/>
                    <a:pt x="3" y="1"/>
                    <a:pt x="4" y="1"/>
                  </a:cubicBezTo>
                </a:path>
              </a:pathLst>
            </a:custGeom>
            <a:noFill/>
            <a:ln w="19050" cap="flat">
              <a:solidFill>
                <a:srgbClr val="C75F7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1010" y="1503"/>
              <a:ext cx="19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2" y="1"/>
                    <a:pt x="4" y="1"/>
                    <a:pt x="6" y="1"/>
                  </a:cubicBezTo>
                </a:path>
              </a:pathLst>
            </a:custGeom>
            <a:noFill/>
            <a:ln w="19050" cap="flat">
              <a:solidFill>
                <a:srgbClr val="C75F7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2" name="Group 110"/>
          <p:cNvGrpSpPr>
            <a:grpSpLocks/>
          </p:cNvGrpSpPr>
          <p:nvPr/>
        </p:nvGrpSpPr>
        <p:grpSpPr bwMode="auto">
          <a:xfrm>
            <a:off x="2443304" y="947998"/>
            <a:ext cx="1173476" cy="3024464"/>
            <a:chOff x="2332" y="731"/>
            <a:chExt cx="1157" cy="2982"/>
          </a:xfrm>
        </p:grpSpPr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403" y="799"/>
              <a:ext cx="1019" cy="2914"/>
            </a:xfrm>
            <a:custGeom>
              <a:avLst/>
              <a:gdLst/>
              <a:ahLst/>
              <a:cxnLst>
                <a:cxn ang="0">
                  <a:pos x="246" y="781"/>
                </a:cxn>
                <a:cxn ang="0">
                  <a:pos x="144" y="796"/>
                </a:cxn>
                <a:cxn ang="0">
                  <a:pos x="122" y="809"/>
                </a:cxn>
                <a:cxn ang="0">
                  <a:pos x="98" y="809"/>
                </a:cxn>
                <a:cxn ang="0">
                  <a:pos x="57" y="713"/>
                </a:cxn>
                <a:cxn ang="0">
                  <a:pos x="57" y="713"/>
                </a:cxn>
                <a:cxn ang="0">
                  <a:pos x="53" y="556"/>
                </a:cxn>
                <a:cxn ang="0">
                  <a:pos x="63" y="488"/>
                </a:cxn>
                <a:cxn ang="0">
                  <a:pos x="74" y="415"/>
                </a:cxn>
                <a:cxn ang="0">
                  <a:pos x="63" y="361"/>
                </a:cxn>
                <a:cxn ang="0">
                  <a:pos x="55" y="275"/>
                </a:cxn>
                <a:cxn ang="0">
                  <a:pos x="72" y="17"/>
                </a:cxn>
                <a:cxn ang="0">
                  <a:pos x="72" y="14"/>
                </a:cxn>
                <a:cxn ang="0">
                  <a:pos x="66" y="11"/>
                </a:cxn>
                <a:cxn ang="0">
                  <a:pos x="61" y="6"/>
                </a:cxn>
                <a:cxn ang="0">
                  <a:pos x="53" y="6"/>
                </a:cxn>
                <a:cxn ang="0">
                  <a:pos x="47" y="1"/>
                </a:cxn>
                <a:cxn ang="0">
                  <a:pos x="38" y="4"/>
                </a:cxn>
                <a:cxn ang="0">
                  <a:pos x="28" y="2"/>
                </a:cxn>
                <a:cxn ang="0">
                  <a:pos x="21" y="6"/>
                </a:cxn>
                <a:cxn ang="0">
                  <a:pos x="13" y="6"/>
                </a:cxn>
                <a:cxn ang="0">
                  <a:pos x="8" y="12"/>
                </a:cxn>
                <a:cxn ang="0">
                  <a:pos x="3" y="14"/>
                </a:cxn>
                <a:cxn ang="0">
                  <a:pos x="2" y="17"/>
                </a:cxn>
                <a:cxn ang="0">
                  <a:pos x="19" y="275"/>
                </a:cxn>
                <a:cxn ang="0">
                  <a:pos x="11" y="361"/>
                </a:cxn>
                <a:cxn ang="0">
                  <a:pos x="0" y="415"/>
                </a:cxn>
                <a:cxn ang="0">
                  <a:pos x="11" y="488"/>
                </a:cxn>
                <a:cxn ang="0">
                  <a:pos x="20" y="540"/>
                </a:cxn>
                <a:cxn ang="0">
                  <a:pos x="18" y="713"/>
                </a:cxn>
                <a:cxn ang="0">
                  <a:pos x="18" y="714"/>
                </a:cxn>
                <a:cxn ang="0">
                  <a:pos x="56" y="836"/>
                </a:cxn>
                <a:cxn ang="0">
                  <a:pos x="75" y="858"/>
                </a:cxn>
                <a:cxn ang="0">
                  <a:pos x="320" y="858"/>
                </a:cxn>
                <a:cxn ang="0">
                  <a:pos x="246" y="781"/>
                </a:cxn>
              </a:cxnLst>
              <a:rect l="0" t="0" r="r" b="b"/>
              <a:pathLst>
                <a:path w="320" h="858">
                  <a:moveTo>
                    <a:pt x="246" y="781"/>
                  </a:moveTo>
                  <a:cubicBezTo>
                    <a:pt x="189" y="765"/>
                    <a:pt x="164" y="782"/>
                    <a:pt x="144" y="796"/>
                  </a:cubicBezTo>
                  <a:cubicBezTo>
                    <a:pt x="137" y="801"/>
                    <a:pt x="130" y="806"/>
                    <a:pt x="122" y="809"/>
                  </a:cubicBezTo>
                  <a:cubicBezTo>
                    <a:pt x="115" y="812"/>
                    <a:pt x="105" y="813"/>
                    <a:pt x="98" y="809"/>
                  </a:cubicBezTo>
                  <a:cubicBezTo>
                    <a:pt x="76" y="795"/>
                    <a:pt x="57" y="768"/>
                    <a:pt x="57" y="713"/>
                  </a:cubicBezTo>
                  <a:cubicBezTo>
                    <a:pt x="57" y="713"/>
                    <a:pt x="57" y="713"/>
                    <a:pt x="57" y="713"/>
                  </a:cubicBezTo>
                  <a:cubicBezTo>
                    <a:pt x="57" y="713"/>
                    <a:pt x="54" y="588"/>
                    <a:pt x="53" y="556"/>
                  </a:cubicBezTo>
                  <a:cubicBezTo>
                    <a:pt x="53" y="542"/>
                    <a:pt x="58" y="511"/>
                    <a:pt x="63" y="488"/>
                  </a:cubicBezTo>
                  <a:cubicBezTo>
                    <a:pt x="68" y="464"/>
                    <a:pt x="74" y="439"/>
                    <a:pt x="74" y="415"/>
                  </a:cubicBezTo>
                  <a:cubicBezTo>
                    <a:pt x="74" y="395"/>
                    <a:pt x="69" y="379"/>
                    <a:pt x="63" y="361"/>
                  </a:cubicBezTo>
                  <a:cubicBezTo>
                    <a:pt x="56" y="336"/>
                    <a:pt x="47" y="309"/>
                    <a:pt x="55" y="275"/>
                  </a:cubicBezTo>
                  <a:cubicBezTo>
                    <a:pt x="68" y="220"/>
                    <a:pt x="72" y="74"/>
                    <a:pt x="72" y="17"/>
                  </a:cubicBezTo>
                  <a:cubicBezTo>
                    <a:pt x="72" y="16"/>
                    <a:pt x="72" y="15"/>
                    <a:pt x="72" y="14"/>
                  </a:cubicBezTo>
                  <a:cubicBezTo>
                    <a:pt x="71" y="10"/>
                    <a:pt x="69" y="13"/>
                    <a:pt x="66" y="11"/>
                  </a:cubicBezTo>
                  <a:cubicBezTo>
                    <a:pt x="63" y="8"/>
                    <a:pt x="64" y="7"/>
                    <a:pt x="61" y="6"/>
                  </a:cubicBezTo>
                  <a:cubicBezTo>
                    <a:pt x="58" y="5"/>
                    <a:pt x="56" y="8"/>
                    <a:pt x="53" y="6"/>
                  </a:cubicBezTo>
                  <a:cubicBezTo>
                    <a:pt x="50" y="5"/>
                    <a:pt x="52" y="2"/>
                    <a:pt x="47" y="1"/>
                  </a:cubicBezTo>
                  <a:cubicBezTo>
                    <a:pt x="42" y="0"/>
                    <a:pt x="42" y="4"/>
                    <a:pt x="38" y="4"/>
                  </a:cubicBezTo>
                  <a:cubicBezTo>
                    <a:pt x="34" y="4"/>
                    <a:pt x="33" y="1"/>
                    <a:pt x="28" y="2"/>
                  </a:cubicBezTo>
                  <a:cubicBezTo>
                    <a:pt x="24" y="2"/>
                    <a:pt x="25" y="5"/>
                    <a:pt x="21" y="6"/>
                  </a:cubicBezTo>
                  <a:cubicBezTo>
                    <a:pt x="18" y="7"/>
                    <a:pt x="17" y="5"/>
                    <a:pt x="13" y="6"/>
                  </a:cubicBezTo>
                  <a:cubicBezTo>
                    <a:pt x="10" y="7"/>
                    <a:pt x="10" y="10"/>
                    <a:pt x="8" y="12"/>
                  </a:cubicBezTo>
                  <a:cubicBezTo>
                    <a:pt x="6" y="13"/>
                    <a:pt x="4" y="13"/>
                    <a:pt x="3" y="14"/>
                  </a:cubicBezTo>
                  <a:cubicBezTo>
                    <a:pt x="3" y="15"/>
                    <a:pt x="2" y="16"/>
                    <a:pt x="2" y="17"/>
                  </a:cubicBezTo>
                  <a:cubicBezTo>
                    <a:pt x="2" y="74"/>
                    <a:pt x="6" y="220"/>
                    <a:pt x="19" y="275"/>
                  </a:cubicBezTo>
                  <a:cubicBezTo>
                    <a:pt x="27" y="309"/>
                    <a:pt x="19" y="336"/>
                    <a:pt x="11" y="361"/>
                  </a:cubicBezTo>
                  <a:cubicBezTo>
                    <a:pt x="5" y="379"/>
                    <a:pt x="0" y="395"/>
                    <a:pt x="0" y="415"/>
                  </a:cubicBezTo>
                  <a:cubicBezTo>
                    <a:pt x="0" y="439"/>
                    <a:pt x="6" y="464"/>
                    <a:pt x="11" y="488"/>
                  </a:cubicBezTo>
                  <a:cubicBezTo>
                    <a:pt x="15" y="506"/>
                    <a:pt x="19" y="523"/>
                    <a:pt x="20" y="540"/>
                  </a:cubicBezTo>
                  <a:cubicBezTo>
                    <a:pt x="24" y="563"/>
                    <a:pt x="18" y="713"/>
                    <a:pt x="18" y="713"/>
                  </a:cubicBezTo>
                  <a:cubicBezTo>
                    <a:pt x="18" y="714"/>
                    <a:pt x="18" y="714"/>
                    <a:pt x="18" y="714"/>
                  </a:cubicBezTo>
                  <a:cubicBezTo>
                    <a:pt x="18" y="756"/>
                    <a:pt x="21" y="798"/>
                    <a:pt x="56" y="836"/>
                  </a:cubicBezTo>
                  <a:cubicBezTo>
                    <a:pt x="63" y="844"/>
                    <a:pt x="69" y="851"/>
                    <a:pt x="75" y="858"/>
                  </a:cubicBezTo>
                  <a:cubicBezTo>
                    <a:pt x="320" y="858"/>
                    <a:pt x="320" y="858"/>
                    <a:pt x="320" y="858"/>
                  </a:cubicBezTo>
                  <a:cubicBezTo>
                    <a:pt x="305" y="818"/>
                    <a:pt x="280" y="791"/>
                    <a:pt x="246" y="781"/>
                  </a:cubicBezTo>
                  <a:close/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473" y="2575"/>
              <a:ext cx="105" cy="201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59"/>
                </a:cxn>
                <a:cxn ang="0">
                  <a:pos x="32" y="17"/>
                </a:cxn>
                <a:cxn ang="0">
                  <a:pos x="32" y="17"/>
                </a:cxn>
                <a:cxn ang="0">
                  <a:pos x="33" y="7"/>
                </a:cxn>
                <a:cxn ang="0">
                  <a:pos x="30" y="1"/>
                </a:cxn>
                <a:cxn ang="0">
                  <a:pos x="7" y="0"/>
                </a:cxn>
                <a:cxn ang="0">
                  <a:pos x="0" y="11"/>
                </a:cxn>
              </a:cxnLst>
              <a:rect l="0" t="0" r="r" b="b"/>
              <a:pathLst>
                <a:path w="33" h="59">
                  <a:moveTo>
                    <a:pt x="0" y="11"/>
                  </a:moveTo>
                  <a:cubicBezTo>
                    <a:pt x="6" y="59"/>
                    <a:pt x="6" y="59"/>
                    <a:pt x="6" y="59"/>
                  </a:cubicBezTo>
                  <a:cubicBezTo>
                    <a:pt x="8" y="36"/>
                    <a:pt x="16" y="9"/>
                    <a:pt x="32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4"/>
                    <a:pt x="33" y="10"/>
                    <a:pt x="33" y="7"/>
                  </a:cubicBezTo>
                  <a:cubicBezTo>
                    <a:pt x="31" y="4"/>
                    <a:pt x="30" y="1"/>
                    <a:pt x="30" y="1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444" y="799"/>
              <a:ext cx="166" cy="1243"/>
            </a:xfrm>
            <a:custGeom>
              <a:avLst/>
              <a:gdLst/>
              <a:ahLst/>
              <a:cxnLst>
                <a:cxn ang="0">
                  <a:pos x="27" y="350"/>
                </a:cxn>
                <a:cxn ang="0">
                  <a:pos x="46" y="357"/>
                </a:cxn>
                <a:cxn ang="0">
                  <a:pos x="45" y="342"/>
                </a:cxn>
                <a:cxn ang="0">
                  <a:pos x="42" y="275"/>
                </a:cxn>
                <a:cxn ang="0">
                  <a:pos x="48" y="238"/>
                </a:cxn>
                <a:cxn ang="0">
                  <a:pos x="33" y="286"/>
                </a:cxn>
                <a:cxn ang="0">
                  <a:pos x="26" y="294"/>
                </a:cxn>
                <a:cxn ang="0">
                  <a:pos x="28" y="271"/>
                </a:cxn>
                <a:cxn ang="0">
                  <a:pos x="33" y="251"/>
                </a:cxn>
                <a:cxn ang="0">
                  <a:pos x="37" y="219"/>
                </a:cxn>
                <a:cxn ang="0">
                  <a:pos x="45" y="101"/>
                </a:cxn>
                <a:cxn ang="0">
                  <a:pos x="51" y="13"/>
                </a:cxn>
                <a:cxn ang="0">
                  <a:pos x="45" y="9"/>
                </a:cxn>
                <a:cxn ang="0">
                  <a:pos x="42" y="52"/>
                </a:cxn>
                <a:cxn ang="0">
                  <a:pos x="37" y="131"/>
                </a:cxn>
                <a:cxn ang="0">
                  <a:pos x="32" y="208"/>
                </a:cxn>
                <a:cxn ang="0">
                  <a:pos x="32" y="135"/>
                </a:cxn>
                <a:cxn ang="0">
                  <a:pos x="36" y="8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4" y="1"/>
                </a:cxn>
                <a:cxn ang="0">
                  <a:pos x="30" y="5"/>
                </a:cxn>
                <a:cxn ang="0">
                  <a:pos x="29" y="73"/>
                </a:cxn>
                <a:cxn ang="0">
                  <a:pos x="26" y="144"/>
                </a:cxn>
                <a:cxn ang="0">
                  <a:pos x="24" y="204"/>
                </a:cxn>
                <a:cxn ang="0">
                  <a:pos x="20" y="188"/>
                </a:cxn>
                <a:cxn ang="0">
                  <a:pos x="19" y="8"/>
                </a:cxn>
                <a:cxn ang="0">
                  <a:pos x="14" y="6"/>
                </a:cxn>
                <a:cxn ang="0">
                  <a:pos x="12" y="80"/>
                </a:cxn>
                <a:cxn ang="0">
                  <a:pos x="15" y="188"/>
                </a:cxn>
                <a:cxn ang="0">
                  <a:pos x="10" y="102"/>
                </a:cxn>
                <a:cxn ang="0">
                  <a:pos x="7" y="10"/>
                </a:cxn>
                <a:cxn ang="0">
                  <a:pos x="5" y="8"/>
                </a:cxn>
                <a:cxn ang="0">
                  <a:pos x="2" y="32"/>
                </a:cxn>
                <a:cxn ang="0">
                  <a:pos x="4" y="152"/>
                </a:cxn>
                <a:cxn ang="0">
                  <a:pos x="12" y="226"/>
                </a:cxn>
                <a:cxn ang="0">
                  <a:pos x="20" y="274"/>
                </a:cxn>
                <a:cxn ang="0">
                  <a:pos x="20" y="318"/>
                </a:cxn>
                <a:cxn ang="0">
                  <a:pos x="2" y="355"/>
                </a:cxn>
                <a:cxn ang="0">
                  <a:pos x="27" y="350"/>
                </a:cxn>
              </a:cxnLst>
              <a:rect l="0" t="0" r="r" b="b"/>
              <a:pathLst>
                <a:path w="52" h="366">
                  <a:moveTo>
                    <a:pt x="27" y="350"/>
                  </a:moveTo>
                  <a:cubicBezTo>
                    <a:pt x="46" y="357"/>
                    <a:pt x="46" y="357"/>
                    <a:pt x="46" y="357"/>
                  </a:cubicBezTo>
                  <a:cubicBezTo>
                    <a:pt x="46" y="357"/>
                    <a:pt x="46" y="350"/>
                    <a:pt x="45" y="342"/>
                  </a:cubicBezTo>
                  <a:cubicBezTo>
                    <a:pt x="40" y="322"/>
                    <a:pt x="36" y="301"/>
                    <a:pt x="42" y="275"/>
                  </a:cubicBezTo>
                  <a:cubicBezTo>
                    <a:pt x="45" y="265"/>
                    <a:pt x="47" y="252"/>
                    <a:pt x="48" y="238"/>
                  </a:cubicBezTo>
                  <a:cubicBezTo>
                    <a:pt x="44" y="252"/>
                    <a:pt x="34" y="274"/>
                    <a:pt x="33" y="286"/>
                  </a:cubicBezTo>
                  <a:cubicBezTo>
                    <a:pt x="32" y="298"/>
                    <a:pt x="26" y="294"/>
                    <a:pt x="26" y="294"/>
                  </a:cubicBezTo>
                  <a:cubicBezTo>
                    <a:pt x="26" y="294"/>
                    <a:pt x="25" y="283"/>
                    <a:pt x="28" y="271"/>
                  </a:cubicBezTo>
                  <a:cubicBezTo>
                    <a:pt x="29" y="264"/>
                    <a:pt x="33" y="255"/>
                    <a:pt x="33" y="251"/>
                  </a:cubicBezTo>
                  <a:cubicBezTo>
                    <a:pt x="35" y="239"/>
                    <a:pt x="37" y="226"/>
                    <a:pt x="37" y="219"/>
                  </a:cubicBezTo>
                  <a:cubicBezTo>
                    <a:pt x="37" y="212"/>
                    <a:pt x="43" y="136"/>
                    <a:pt x="45" y="101"/>
                  </a:cubicBezTo>
                  <a:cubicBezTo>
                    <a:pt x="47" y="66"/>
                    <a:pt x="50" y="18"/>
                    <a:pt x="51" y="13"/>
                  </a:cubicBezTo>
                  <a:cubicBezTo>
                    <a:pt x="52" y="8"/>
                    <a:pt x="46" y="6"/>
                    <a:pt x="45" y="9"/>
                  </a:cubicBezTo>
                  <a:cubicBezTo>
                    <a:pt x="44" y="12"/>
                    <a:pt x="44" y="27"/>
                    <a:pt x="42" y="52"/>
                  </a:cubicBezTo>
                  <a:cubicBezTo>
                    <a:pt x="40" y="78"/>
                    <a:pt x="37" y="119"/>
                    <a:pt x="37" y="131"/>
                  </a:cubicBezTo>
                  <a:cubicBezTo>
                    <a:pt x="37" y="143"/>
                    <a:pt x="38" y="198"/>
                    <a:pt x="32" y="208"/>
                  </a:cubicBezTo>
                  <a:cubicBezTo>
                    <a:pt x="26" y="219"/>
                    <a:pt x="30" y="153"/>
                    <a:pt x="32" y="135"/>
                  </a:cubicBezTo>
                  <a:cubicBezTo>
                    <a:pt x="33" y="115"/>
                    <a:pt x="35" y="20"/>
                    <a:pt x="36" y="8"/>
                  </a:cubicBezTo>
                  <a:cubicBezTo>
                    <a:pt x="37" y="4"/>
                    <a:pt x="36" y="2"/>
                    <a:pt x="35" y="2"/>
                  </a:cubicBezTo>
                  <a:cubicBezTo>
                    <a:pt x="35" y="1"/>
                    <a:pt x="35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1"/>
                    <a:pt x="30" y="3"/>
                    <a:pt x="30" y="5"/>
                  </a:cubicBezTo>
                  <a:cubicBezTo>
                    <a:pt x="28" y="8"/>
                    <a:pt x="28" y="49"/>
                    <a:pt x="29" y="73"/>
                  </a:cubicBezTo>
                  <a:cubicBezTo>
                    <a:pt x="30" y="97"/>
                    <a:pt x="27" y="127"/>
                    <a:pt x="26" y="144"/>
                  </a:cubicBezTo>
                  <a:cubicBezTo>
                    <a:pt x="26" y="162"/>
                    <a:pt x="25" y="192"/>
                    <a:pt x="24" y="204"/>
                  </a:cubicBezTo>
                  <a:cubicBezTo>
                    <a:pt x="22" y="216"/>
                    <a:pt x="21" y="195"/>
                    <a:pt x="20" y="188"/>
                  </a:cubicBezTo>
                  <a:cubicBezTo>
                    <a:pt x="20" y="182"/>
                    <a:pt x="18" y="16"/>
                    <a:pt x="19" y="8"/>
                  </a:cubicBezTo>
                  <a:cubicBezTo>
                    <a:pt x="20" y="1"/>
                    <a:pt x="16" y="1"/>
                    <a:pt x="14" y="6"/>
                  </a:cubicBezTo>
                  <a:cubicBezTo>
                    <a:pt x="13" y="12"/>
                    <a:pt x="12" y="59"/>
                    <a:pt x="12" y="80"/>
                  </a:cubicBezTo>
                  <a:cubicBezTo>
                    <a:pt x="12" y="100"/>
                    <a:pt x="18" y="180"/>
                    <a:pt x="15" y="188"/>
                  </a:cubicBezTo>
                  <a:cubicBezTo>
                    <a:pt x="12" y="197"/>
                    <a:pt x="10" y="117"/>
                    <a:pt x="10" y="102"/>
                  </a:cubicBezTo>
                  <a:cubicBezTo>
                    <a:pt x="10" y="86"/>
                    <a:pt x="7" y="10"/>
                    <a:pt x="7" y="1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0" y="8"/>
                    <a:pt x="2" y="0"/>
                    <a:pt x="2" y="32"/>
                  </a:cubicBezTo>
                  <a:cubicBezTo>
                    <a:pt x="2" y="65"/>
                    <a:pt x="4" y="133"/>
                    <a:pt x="4" y="152"/>
                  </a:cubicBezTo>
                  <a:cubicBezTo>
                    <a:pt x="4" y="172"/>
                    <a:pt x="11" y="210"/>
                    <a:pt x="12" y="226"/>
                  </a:cubicBezTo>
                  <a:cubicBezTo>
                    <a:pt x="14" y="243"/>
                    <a:pt x="16" y="260"/>
                    <a:pt x="20" y="274"/>
                  </a:cubicBezTo>
                  <a:cubicBezTo>
                    <a:pt x="24" y="288"/>
                    <a:pt x="22" y="307"/>
                    <a:pt x="20" y="318"/>
                  </a:cubicBezTo>
                  <a:cubicBezTo>
                    <a:pt x="18" y="328"/>
                    <a:pt x="4" y="344"/>
                    <a:pt x="2" y="355"/>
                  </a:cubicBezTo>
                  <a:cubicBezTo>
                    <a:pt x="0" y="366"/>
                    <a:pt x="27" y="350"/>
                    <a:pt x="27" y="350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2441" y="1529"/>
              <a:ext cx="159" cy="482"/>
            </a:xfrm>
            <a:custGeom>
              <a:avLst/>
              <a:gdLst/>
              <a:ahLst/>
              <a:cxnLst>
                <a:cxn ang="0">
                  <a:pos x="27" y="136"/>
                </a:cxn>
                <a:cxn ang="0">
                  <a:pos x="42" y="138"/>
                </a:cxn>
                <a:cxn ang="0">
                  <a:pos x="50" y="140"/>
                </a:cxn>
                <a:cxn ang="0">
                  <a:pos x="47" y="130"/>
                </a:cxn>
                <a:cxn ang="0">
                  <a:pos x="38" y="118"/>
                </a:cxn>
                <a:cxn ang="0">
                  <a:pos x="31" y="109"/>
                </a:cxn>
                <a:cxn ang="0">
                  <a:pos x="28" y="100"/>
                </a:cxn>
                <a:cxn ang="0">
                  <a:pos x="27" y="82"/>
                </a:cxn>
                <a:cxn ang="0">
                  <a:pos x="37" y="24"/>
                </a:cxn>
                <a:cxn ang="0">
                  <a:pos x="37" y="16"/>
                </a:cxn>
                <a:cxn ang="0">
                  <a:pos x="37" y="7"/>
                </a:cxn>
                <a:cxn ang="0">
                  <a:pos x="30" y="25"/>
                </a:cxn>
                <a:cxn ang="0">
                  <a:pos x="21" y="22"/>
                </a:cxn>
                <a:cxn ang="0">
                  <a:pos x="16" y="10"/>
                </a:cxn>
                <a:cxn ang="0">
                  <a:pos x="13" y="0"/>
                </a:cxn>
                <a:cxn ang="0">
                  <a:pos x="15" y="30"/>
                </a:cxn>
                <a:cxn ang="0">
                  <a:pos x="20" y="57"/>
                </a:cxn>
                <a:cxn ang="0">
                  <a:pos x="22" y="83"/>
                </a:cxn>
                <a:cxn ang="0">
                  <a:pos x="18" y="116"/>
                </a:cxn>
                <a:cxn ang="0">
                  <a:pos x="8" y="126"/>
                </a:cxn>
                <a:cxn ang="0">
                  <a:pos x="4" y="128"/>
                </a:cxn>
                <a:cxn ang="0">
                  <a:pos x="0" y="142"/>
                </a:cxn>
                <a:cxn ang="0">
                  <a:pos x="6" y="139"/>
                </a:cxn>
                <a:cxn ang="0">
                  <a:pos x="27" y="136"/>
                </a:cxn>
              </a:cxnLst>
              <a:rect l="0" t="0" r="r" b="b"/>
              <a:pathLst>
                <a:path w="50" h="142">
                  <a:moveTo>
                    <a:pt x="27" y="136"/>
                  </a:moveTo>
                  <a:cubicBezTo>
                    <a:pt x="32" y="136"/>
                    <a:pt x="37" y="137"/>
                    <a:pt x="42" y="138"/>
                  </a:cubicBezTo>
                  <a:cubicBezTo>
                    <a:pt x="44" y="139"/>
                    <a:pt x="47" y="141"/>
                    <a:pt x="50" y="140"/>
                  </a:cubicBezTo>
                  <a:cubicBezTo>
                    <a:pt x="49" y="137"/>
                    <a:pt x="48" y="133"/>
                    <a:pt x="47" y="130"/>
                  </a:cubicBezTo>
                  <a:cubicBezTo>
                    <a:pt x="44" y="126"/>
                    <a:pt x="41" y="121"/>
                    <a:pt x="38" y="118"/>
                  </a:cubicBezTo>
                  <a:cubicBezTo>
                    <a:pt x="35" y="115"/>
                    <a:pt x="33" y="113"/>
                    <a:pt x="31" y="109"/>
                  </a:cubicBezTo>
                  <a:cubicBezTo>
                    <a:pt x="30" y="106"/>
                    <a:pt x="29" y="103"/>
                    <a:pt x="28" y="100"/>
                  </a:cubicBezTo>
                  <a:cubicBezTo>
                    <a:pt x="27" y="94"/>
                    <a:pt x="27" y="88"/>
                    <a:pt x="27" y="82"/>
                  </a:cubicBezTo>
                  <a:cubicBezTo>
                    <a:pt x="27" y="62"/>
                    <a:pt x="34" y="43"/>
                    <a:pt x="37" y="24"/>
                  </a:cubicBezTo>
                  <a:cubicBezTo>
                    <a:pt x="37" y="21"/>
                    <a:pt x="36" y="19"/>
                    <a:pt x="37" y="16"/>
                  </a:cubicBezTo>
                  <a:cubicBezTo>
                    <a:pt x="37" y="15"/>
                    <a:pt x="37" y="8"/>
                    <a:pt x="37" y="7"/>
                  </a:cubicBezTo>
                  <a:cubicBezTo>
                    <a:pt x="36" y="10"/>
                    <a:pt x="33" y="22"/>
                    <a:pt x="30" y="25"/>
                  </a:cubicBezTo>
                  <a:cubicBezTo>
                    <a:pt x="27" y="28"/>
                    <a:pt x="24" y="26"/>
                    <a:pt x="21" y="22"/>
                  </a:cubicBezTo>
                  <a:cubicBezTo>
                    <a:pt x="19" y="18"/>
                    <a:pt x="17" y="14"/>
                    <a:pt x="16" y="10"/>
                  </a:cubicBezTo>
                  <a:cubicBezTo>
                    <a:pt x="14" y="7"/>
                    <a:pt x="14" y="3"/>
                    <a:pt x="13" y="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9"/>
                    <a:pt x="18" y="48"/>
                    <a:pt x="20" y="57"/>
                  </a:cubicBezTo>
                  <a:cubicBezTo>
                    <a:pt x="23" y="65"/>
                    <a:pt x="23" y="74"/>
                    <a:pt x="22" y="83"/>
                  </a:cubicBezTo>
                  <a:cubicBezTo>
                    <a:pt x="21" y="92"/>
                    <a:pt x="20" y="107"/>
                    <a:pt x="18" y="116"/>
                  </a:cubicBezTo>
                  <a:cubicBezTo>
                    <a:pt x="17" y="123"/>
                    <a:pt x="12" y="122"/>
                    <a:pt x="8" y="126"/>
                  </a:cubicBezTo>
                  <a:cubicBezTo>
                    <a:pt x="6" y="128"/>
                    <a:pt x="5" y="128"/>
                    <a:pt x="4" y="128"/>
                  </a:cubicBezTo>
                  <a:cubicBezTo>
                    <a:pt x="3" y="133"/>
                    <a:pt x="2" y="137"/>
                    <a:pt x="0" y="142"/>
                  </a:cubicBezTo>
                  <a:cubicBezTo>
                    <a:pt x="2" y="141"/>
                    <a:pt x="4" y="140"/>
                    <a:pt x="6" y="139"/>
                  </a:cubicBezTo>
                  <a:cubicBezTo>
                    <a:pt x="13" y="137"/>
                    <a:pt x="20" y="135"/>
                    <a:pt x="27" y="136"/>
                  </a:cubicBezTo>
                  <a:close/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16"/>
            <p:cNvSpPr>
              <a:spLocks/>
            </p:cNvSpPr>
            <p:nvPr/>
          </p:nvSpPr>
          <p:spPr bwMode="auto">
            <a:xfrm>
              <a:off x="2460" y="2232"/>
              <a:ext cx="73" cy="1311"/>
            </a:xfrm>
            <a:custGeom>
              <a:avLst/>
              <a:gdLst/>
              <a:ahLst/>
              <a:cxnLst>
                <a:cxn ang="0">
                  <a:pos x="2" y="118"/>
                </a:cxn>
                <a:cxn ang="0">
                  <a:pos x="0" y="288"/>
                </a:cxn>
                <a:cxn ang="0">
                  <a:pos x="0" y="291"/>
                </a:cxn>
                <a:cxn ang="0">
                  <a:pos x="18" y="386"/>
                </a:cxn>
                <a:cxn ang="0">
                  <a:pos x="8" y="296"/>
                </a:cxn>
                <a:cxn ang="0">
                  <a:pos x="10" y="156"/>
                </a:cxn>
                <a:cxn ang="0">
                  <a:pos x="11" y="88"/>
                </a:cxn>
                <a:cxn ang="0">
                  <a:pos x="23" y="0"/>
                </a:cxn>
                <a:cxn ang="0">
                  <a:pos x="0" y="5"/>
                </a:cxn>
                <a:cxn ang="0">
                  <a:pos x="1" y="21"/>
                </a:cxn>
                <a:cxn ang="0">
                  <a:pos x="1" y="105"/>
                </a:cxn>
                <a:cxn ang="0">
                  <a:pos x="2" y="118"/>
                </a:cxn>
              </a:cxnLst>
              <a:rect l="0" t="0" r="r" b="b"/>
              <a:pathLst>
                <a:path w="23" h="386">
                  <a:moveTo>
                    <a:pt x="2" y="118"/>
                  </a:moveTo>
                  <a:cubicBezTo>
                    <a:pt x="5" y="139"/>
                    <a:pt x="1" y="266"/>
                    <a:pt x="0" y="288"/>
                  </a:cubicBezTo>
                  <a:cubicBezTo>
                    <a:pt x="0" y="290"/>
                    <a:pt x="0" y="291"/>
                    <a:pt x="0" y="291"/>
                  </a:cubicBezTo>
                  <a:cubicBezTo>
                    <a:pt x="0" y="324"/>
                    <a:pt x="2" y="356"/>
                    <a:pt x="18" y="386"/>
                  </a:cubicBezTo>
                  <a:cubicBezTo>
                    <a:pt x="12" y="364"/>
                    <a:pt x="9" y="327"/>
                    <a:pt x="8" y="296"/>
                  </a:cubicBezTo>
                  <a:cubicBezTo>
                    <a:pt x="7" y="269"/>
                    <a:pt x="9" y="209"/>
                    <a:pt x="10" y="156"/>
                  </a:cubicBezTo>
                  <a:cubicBezTo>
                    <a:pt x="11" y="130"/>
                    <a:pt x="11" y="106"/>
                    <a:pt x="11" y="88"/>
                  </a:cubicBezTo>
                  <a:cubicBezTo>
                    <a:pt x="11" y="33"/>
                    <a:pt x="8" y="7"/>
                    <a:pt x="23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0"/>
                    <a:pt x="1" y="15"/>
                    <a:pt x="1" y="21"/>
                  </a:cubicBezTo>
                  <a:cubicBezTo>
                    <a:pt x="1" y="49"/>
                    <a:pt x="1" y="77"/>
                    <a:pt x="1" y="105"/>
                  </a:cubicBezTo>
                  <a:cubicBezTo>
                    <a:pt x="1" y="109"/>
                    <a:pt x="2" y="114"/>
                    <a:pt x="2" y="118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7"/>
            <p:cNvSpPr>
              <a:spLocks/>
            </p:cNvSpPr>
            <p:nvPr/>
          </p:nvSpPr>
          <p:spPr bwMode="auto">
            <a:xfrm>
              <a:off x="2450" y="2453"/>
              <a:ext cx="150" cy="282"/>
            </a:xfrm>
            <a:custGeom>
              <a:avLst/>
              <a:gdLst/>
              <a:ahLst/>
              <a:cxnLst>
                <a:cxn ang="0">
                  <a:pos x="5" y="53"/>
                </a:cxn>
                <a:cxn ang="0">
                  <a:pos x="6" y="83"/>
                </a:cxn>
                <a:cxn ang="0">
                  <a:pos x="9" y="72"/>
                </a:cxn>
                <a:cxn ang="0">
                  <a:pos x="23" y="45"/>
                </a:cxn>
                <a:cxn ang="0">
                  <a:pos x="39" y="53"/>
                </a:cxn>
                <a:cxn ang="0">
                  <a:pos x="41" y="36"/>
                </a:cxn>
                <a:cxn ang="0">
                  <a:pos x="44" y="22"/>
                </a:cxn>
                <a:cxn ang="0">
                  <a:pos x="44" y="18"/>
                </a:cxn>
                <a:cxn ang="0">
                  <a:pos x="46" y="13"/>
                </a:cxn>
                <a:cxn ang="0">
                  <a:pos x="47" y="4"/>
                </a:cxn>
                <a:cxn ang="0">
                  <a:pos x="46" y="1"/>
                </a:cxn>
                <a:cxn ang="0">
                  <a:pos x="34" y="5"/>
                </a:cxn>
                <a:cxn ang="0">
                  <a:pos x="14" y="17"/>
                </a:cxn>
                <a:cxn ang="0">
                  <a:pos x="1" y="17"/>
                </a:cxn>
                <a:cxn ang="0">
                  <a:pos x="0" y="21"/>
                </a:cxn>
                <a:cxn ang="0">
                  <a:pos x="5" y="53"/>
                </a:cxn>
              </a:cxnLst>
              <a:rect l="0" t="0" r="r" b="b"/>
              <a:pathLst>
                <a:path w="47" h="83">
                  <a:moveTo>
                    <a:pt x="5" y="53"/>
                  </a:moveTo>
                  <a:cubicBezTo>
                    <a:pt x="6" y="58"/>
                    <a:pt x="6" y="69"/>
                    <a:pt x="6" y="83"/>
                  </a:cubicBezTo>
                  <a:cubicBezTo>
                    <a:pt x="7" y="79"/>
                    <a:pt x="8" y="75"/>
                    <a:pt x="9" y="72"/>
                  </a:cubicBezTo>
                  <a:cubicBezTo>
                    <a:pt x="10" y="65"/>
                    <a:pt x="13" y="46"/>
                    <a:pt x="23" y="45"/>
                  </a:cubicBezTo>
                  <a:cubicBezTo>
                    <a:pt x="34" y="43"/>
                    <a:pt x="36" y="51"/>
                    <a:pt x="39" y="53"/>
                  </a:cubicBezTo>
                  <a:cubicBezTo>
                    <a:pt x="41" y="48"/>
                    <a:pt x="40" y="41"/>
                    <a:pt x="41" y="36"/>
                  </a:cubicBezTo>
                  <a:cubicBezTo>
                    <a:pt x="42" y="31"/>
                    <a:pt x="43" y="27"/>
                    <a:pt x="44" y="22"/>
                  </a:cubicBezTo>
                  <a:cubicBezTo>
                    <a:pt x="44" y="21"/>
                    <a:pt x="44" y="19"/>
                    <a:pt x="44" y="18"/>
                  </a:cubicBezTo>
                  <a:cubicBezTo>
                    <a:pt x="44" y="17"/>
                    <a:pt x="45" y="15"/>
                    <a:pt x="46" y="13"/>
                  </a:cubicBezTo>
                  <a:cubicBezTo>
                    <a:pt x="46" y="10"/>
                    <a:pt x="47" y="7"/>
                    <a:pt x="47" y="4"/>
                  </a:cubicBezTo>
                  <a:cubicBezTo>
                    <a:pt x="47" y="3"/>
                    <a:pt x="47" y="2"/>
                    <a:pt x="46" y="1"/>
                  </a:cubicBezTo>
                  <a:cubicBezTo>
                    <a:pt x="44" y="0"/>
                    <a:pt x="35" y="4"/>
                    <a:pt x="34" y="5"/>
                  </a:cubicBezTo>
                  <a:cubicBezTo>
                    <a:pt x="26" y="8"/>
                    <a:pt x="20" y="12"/>
                    <a:pt x="14" y="17"/>
                  </a:cubicBezTo>
                  <a:cubicBezTo>
                    <a:pt x="10" y="20"/>
                    <a:pt x="5" y="20"/>
                    <a:pt x="1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32"/>
                    <a:pt x="4" y="43"/>
                    <a:pt x="5" y="53"/>
                  </a:cubicBezTo>
                  <a:close/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18"/>
            <p:cNvSpPr>
              <a:spLocks/>
            </p:cNvSpPr>
            <p:nvPr/>
          </p:nvSpPr>
          <p:spPr bwMode="auto">
            <a:xfrm>
              <a:off x="2339" y="731"/>
              <a:ext cx="363" cy="115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0" y="34"/>
                </a:cxn>
                <a:cxn ang="0">
                  <a:pos x="23" y="34"/>
                </a:cxn>
                <a:cxn ang="0">
                  <a:pos x="28" y="32"/>
                </a:cxn>
                <a:cxn ang="0">
                  <a:pos x="33" y="26"/>
                </a:cxn>
                <a:cxn ang="0">
                  <a:pos x="41" y="26"/>
                </a:cxn>
                <a:cxn ang="0">
                  <a:pos x="48" y="22"/>
                </a:cxn>
                <a:cxn ang="0">
                  <a:pos x="58" y="24"/>
                </a:cxn>
                <a:cxn ang="0">
                  <a:pos x="67" y="21"/>
                </a:cxn>
                <a:cxn ang="0">
                  <a:pos x="73" y="26"/>
                </a:cxn>
                <a:cxn ang="0">
                  <a:pos x="81" y="26"/>
                </a:cxn>
                <a:cxn ang="0">
                  <a:pos x="86" y="31"/>
                </a:cxn>
                <a:cxn ang="0">
                  <a:pos x="92" y="34"/>
                </a:cxn>
                <a:cxn ang="0">
                  <a:pos x="114" y="34"/>
                </a:cxn>
                <a:cxn ang="0">
                  <a:pos x="57" y="0"/>
                </a:cxn>
              </a:cxnLst>
              <a:rect l="0" t="0" r="r" b="b"/>
              <a:pathLst>
                <a:path w="114" h="34">
                  <a:moveTo>
                    <a:pt x="57" y="0"/>
                  </a:moveTo>
                  <a:cubicBezTo>
                    <a:pt x="25" y="0"/>
                    <a:pt x="2" y="1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3"/>
                    <a:pt x="26" y="33"/>
                    <a:pt x="28" y="32"/>
                  </a:cubicBezTo>
                  <a:cubicBezTo>
                    <a:pt x="30" y="30"/>
                    <a:pt x="30" y="27"/>
                    <a:pt x="33" y="26"/>
                  </a:cubicBezTo>
                  <a:cubicBezTo>
                    <a:pt x="37" y="25"/>
                    <a:pt x="38" y="27"/>
                    <a:pt x="41" y="26"/>
                  </a:cubicBezTo>
                  <a:cubicBezTo>
                    <a:pt x="45" y="25"/>
                    <a:pt x="44" y="22"/>
                    <a:pt x="48" y="22"/>
                  </a:cubicBezTo>
                  <a:cubicBezTo>
                    <a:pt x="53" y="21"/>
                    <a:pt x="54" y="24"/>
                    <a:pt x="58" y="24"/>
                  </a:cubicBezTo>
                  <a:cubicBezTo>
                    <a:pt x="62" y="24"/>
                    <a:pt x="62" y="20"/>
                    <a:pt x="67" y="21"/>
                  </a:cubicBezTo>
                  <a:cubicBezTo>
                    <a:pt x="72" y="22"/>
                    <a:pt x="70" y="25"/>
                    <a:pt x="73" y="26"/>
                  </a:cubicBezTo>
                  <a:cubicBezTo>
                    <a:pt x="76" y="28"/>
                    <a:pt x="78" y="25"/>
                    <a:pt x="81" y="26"/>
                  </a:cubicBezTo>
                  <a:cubicBezTo>
                    <a:pt x="84" y="27"/>
                    <a:pt x="83" y="28"/>
                    <a:pt x="86" y="31"/>
                  </a:cubicBezTo>
                  <a:cubicBezTo>
                    <a:pt x="89" y="33"/>
                    <a:pt x="91" y="30"/>
                    <a:pt x="92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14"/>
                    <a:pt x="90" y="0"/>
                    <a:pt x="57" y="0"/>
                  </a:cubicBezTo>
                  <a:close/>
                </a:path>
              </a:pathLst>
            </a:custGeom>
            <a:solidFill>
              <a:srgbClr val="F8EDE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406" y="1930"/>
              <a:ext cx="235" cy="639"/>
            </a:xfrm>
            <a:custGeom>
              <a:avLst/>
              <a:gdLst/>
              <a:ahLst/>
              <a:cxnLst>
                <a:cxn ang="0">
                  <a:pos x="60" y="22"/>
                </a:cxn>
                <a:cxn ang="0">
                  <a:pos x="51" y="11"/>
                </a:cxn>
                <a:cxn ang="0">
                  <a:pos x="44" y="4"/>
                </a:cxn>
                <a:cxn ang="0">
                  <a:pos x="32" y="5"/>
                </a:cxn>
                <a:cxn ang="0">
                  <a:pos x="19" y="11"/>
                </a:cxn>
                <a:cxn ang="0">
                  <a:pos x="6" y="42"/>
                </a:cxn>
                <a:cxn ang="0">
                  <a:pos x="3" y="62"/>
                </a:cxn>
                <a:cxn ang="0">
                  <a:pos x="0" y="84"/>
                </a:cxn>
                <a:cxn ang="0">
                  <a:pos x="4" y="109"/>
                </a:cxn>
                <a:cxn ang="0">
                  <a:pos x="7" y="143"/>
                </a:cxn>
                <a:cxn ang="0">
                  <a:pos x="14" y="166"/>
                </a:cxn>
                <a:cxn ang="0">
                  <a:pos x="20" y="183"/>
                </a:cxn>
                <a:cxn ang="0">
                  <a:pos x="32" y="185"/>
                </a:cxn>
                <a:cxn ang="0">
                  <a:pos x="54" y="170"/>
                </a:cxn>
                <a:cxn ang="0">
                  <a:pos x="65" y="137"/>
                </a:cxn>
                <a:cxn ang="0">
                  <a:pos x="69" y="105"/>
                </a:cxn>
                <a:cxn ang="0">
                  <a:pos x="66" y="47"/>
                </a:cxn>
                <a:cxn ang="0">
                  <a:pos x="60" y="22"/>
                </a:cxn>
              </a:cxnLst>
              <a:rect l="0" t="0" r="r" b="b"/>
              <a:pathLst>
                <a:path w="74" h="188">
                  <a:moveTo>
                    <a:pt x="60" y="22"/>
                  </a:moveTo>
                  <a:cubicBezTo>
                    <a:pt x="58" y="17"/>
                    <a:pt x="54" y="14"/>
                    <a:pt x="51" y="11"/>
                  </a:cubicBezTo>
                  <a:cubicBezTo>
                    <a:pt x="49" y="8"/>
                    <a:pt x="47" y="6"/>
                    <a:pt x="44" y="4"/>
                  </a:cubicBezTo>
                  <a:cubicBezTo>
                    <a:pt x="40" y="0"/>
                    <a:pt x="36" y="3"/>
                    <a:pt x="32" y="5"/>
                  </a:cubicBezTo>
                  <a:cubicBezTo>
                    <a:pt x="27" y="7"/>
                    <a:pt x="24" y="6"/>
                    <a:pt x="19" y="11"/>
                  </a:cubicBezTo>
                  <a:cubicBezTo>
                    <a:pt x="11" y="21"/>
                    <a:pt x="10" y="29"/>
                    <a:pt x="6" y="42"/>
                  </a:cubicBezTo>
                  <a:cubicBezTo>
                    <a:pt x="5" y="51"/>
                    <a:pt x="4" y="57"/>
                    <a:pt x="3" y="62"/>
                  </a:cubicBezTo>
                  <a:cubicBezTo>
                    <a:pt x="2" y="69"/>
                    <a:pt x="0" y="78"/>
                    <a:pt x="0" y="84"/>
                  </a:cubicBezTo>
                  <a:cubicBezTo>
                    <a:pt x="0" y="94"/>
                    <a:pt x="3" y="98"/>
                    <a:pt x="4" y="109"/>
                  </a:cubicBezTo>
                  <a:cubicBezTo>
                    <a:pt x="5" y="119"/>
                    <a:pt x="5" y="132"/>
                    <a:pt x="7" y="143"/>
                  </a:cubicBezTo>
                  <a:cubicBezTo>
                    <a:pt x="9" y="151"/>
                    <a:pt x="11" y="159"/>
                    <a:pt x="14" y="166"/>
                  </a:cubicBezTo>
                  <a:cubicBezTo>
                    <a:pt x="16" y="172"/>
                    <a:pt x="16" y="177"/>
                    <a:pt x="20" y="183"/>
                  </a:cubicBezTo>
                  <a:cubicBezTo>
                    <a:pt x="24" y="188"/>
                    <a:pt x="29" y="184"/>
                    <a:pt x="32" y="185"/>
                  </a:cubicBezTo>
                  <a:cubicBezTo>
                    <a:pt x="45" y="187"/>
                    <a:pt x="53" y="177"/>
                    <a:pt x="54" y="170"/>
                  </a:cubicBezTo>
                  <a:cubicBezTo>
                    <a:pt x="57" y="159"/>
                    <a:pt x="64" y="148"/>
                    <a:pt x="65" y="137"/>
                  </a:cubicBezTo>
                  <a:cubicBezTo>
                    <a:pt x="67" y="125"/>
                    <a:pt x="66" y="118"/>
                    <a:pt x="69" y="105"/>
                  </a:cubicBezTo>
                  <a:cubicBezTo>
                    <a:pt x="74" y="85"/>
                    <a:pt x="72" y="66"/>
                    <a:pt x="66" y="47"/>
                  </a:cubicBezTo>
                  <a:cubicBezTo>
                    <a:pt x="64" y="40"/>
                    <a:pt x="64" y="30"/>
                    <a:pt x="60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332" y="1488"/>
              <a:ext cx="80" cy="697"/>
            </a:xfrm>
            <a:custGeom>
              <a:avLst/>
              <a:gdLst/>
              <a:ahLst/>
              <a:cxnLst>
                <a:cxn ang="0">
                  <a:pos x="11" y="151"/>
                </a:cxn>
                <a:cxn ang="0">
                  <a:pos x="19" y="77"/>
                </a:cxn>
                <a:cxn ang="0">
                  <a:pos x="8" y="0"/>
                </a:cxn>
                <a:cxn ang="0">
                  <a:pos x="13" y="78"/>
                </a:cxn>
                <a:cxn ang="0">
                  <a:pos x="10" y="134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11" y="151"/>
                </a:cxn>
              </a:cxnLst>
              <a:rect l="0" t="0" r="r" b="b"/>
              <a:pathLst>
                <a:path w="25" h="205">
                  <a:moveTo>
                    <a:pt x="11" y="151"/>
                  </a:moveTo>
                  <a:cubicBezTo>
                    <a:pt x="18" y="128"/>
                    <a:pt x="25" y="105"/>
                    <a:pt x="19" y="77"/>
                  </a:cubicBezTo>
                  <a:cubicBezTo>
                    <a:pt x="14" y="58"/>
                    <a:pt x="11" y="30"/>
                    <a:pt x="8" y="0"/>
                  </a:cubicBezTo>
                  <a:cubicBezTo>
                    <a:pt x="8" y="20"/>
                    <a:pt x="12" y="53"/>
                    <a:pt x="13" y="78"/>
                  </a:cubicBezTo>
                  <a:cubicBezTo>
                    <a:pt x="14" y="87"/>
                    <a:pt x="16" y="109"/>
                    <a:pt x="10" y="134"/>
                  </a:cubicBezTo>
                  <a:cubicBezTo>
                    <a:pt x="7" y="155"/>
                    <a:pt x="0" y="182"/>
                    <a:pt x="0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185"/>
                    <a:pt x="6" y="168"/>
                    <a:pt x="11" y="151"/>
                  </a:cubicBezTo>
                  <a:close/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2332" y="846"/>
              <a:ext cx="1157" cy="2867"/>
            </a:xfrm>
            <a:custGeom>
              <a:avLst/>
              <a:gdLst/>
              <a:ahLst/>
              <a:cxnLst>
                <a:cxn ang="0">
                  <a:pos x="273" y="748"/>
                </a:cxn>
                <a:cxn ang="0">
                  <a:pos x="154" y="766"/>
                </a:cxn>
                <a:cxn ang="0">
                  <a:pos x="142" y="774"/>
                </a:cxn>
                <a:cxn ang="0">
                  <a:pos x="119" y="768"/>
                </a:cxn>
                <a:cxn ang="0">
                  <a:pos x="99" y="698"/>
                </a:cxn>
                <a:cxn ang="0">
                  <a:pos x="99" y="698"/>
                </a:cxn>
                <a:cxn ang="0">
                  <a:pos x="98" y="542"/>
                </a:cxn>
                <a:cxn ang="0">
                  <a:pos x="107" y="478"/>
                </a:cxn>
                <a:cxn ang="0">
                  <a:pos x="119" y="401"/>
                </a:cxn>
                <a:cxn ang="0">
                  <a:pos x="107" y="340"/>
                </a:cxn>
                <a:cxn ang="0">
                  <a:pos x="100" y="266"/>
                </a:cxn>
                <a:cxn ang="0">
                  <a:pos x="117" y="3"/>
                </a:cxn>
                <a:cxn ang="0">
                  <a:pos x="116" y="0"/>
                </a:cxn>
                <a:cxn ang="0">
                  <a:pos x="94" y="0"/>
                </a:cxn>
                <a:cxn ang="0">
                  <a:pos x="94" y="3"/>
                </a:cxn>
                <a:cxn ang="0">
                  <a:pos x="77" y="261"/>
                </a:cxn>
                <a:cxn ang="0">
                  <a:pos x="85" y="347"/>
                </a:cxn>
                <a:cxn ang="0">
                  <a:pos x="96" y="401"/>
                </a:cxn>
                <a:cxn ang="0">
                  <a:pos x="85" y="474"/>
                </a:cxn>
                <a:cxn ang="0">
                  <a:pos x="75" y="542"/>
                </a:cxn>
                <a:cxn ang="0">
                  <a:pos x="79" y="699"/>
                </a:cxn>
                <a:cxn ang="0">
                  <a:pos x="79" y="699"/>
                </a:cxn>
                <a:cxn ang="0">
                  <a:pos x="120" y="795"/>
                </a:cxn>
                <a:cxn ang="0">
                  <a:pos x="144" y="795"/>
                </a:cxn>
                <a:cxn ang="0">
                  <a:pos x="166" y="782"/>
                </a:cxn>
                <a:cxn ang="0">
                  <a:pos x="268" y="767"/>
                </a:cxn>
                <a:cxn ang="0">
                  <a:pos x="342" y="844"/>
                </a:cxn>
                <a:cxn ang="0">
                  <a:pos x="363" y="844"/>
                </a:cxn>
                <a:cxn ang="0">
                  <a:pos x="273" y="748"/>
                </a:cxn>
                <a:cxn ang="0">
                  <a:pos x="40" y="700"/>
                </a:cxn>
                <a:cxn ang="0">
                  <a:pos x="40" y="699"/>
                </a:cxn>
                <a:cxn ang="0">
                  <a:pos x="42" y="526"/>
                </a:cxn>
                <a:cxn ang="0">
                  <a:pos x="33" y="474"/>
                </a:cxn>
                <a:cxn ang="0">
                  <a:pos x="22" y="401"/>
                </a:cxn>
                <a:cxn ang="0">
                  <a:pos x="33" y="347"/>
                </a:cxn>
                <a:cxn ang="0">
                  <a:pos x="41" y="261"/>
                </a:cxn>
                <a:cxn ang="0">
                  <a:pos x="24" y="3"/>
                </a:cxn>
                <a:cxn ang="0">
                  <a:pos x="25" y="0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19" y="266"/>
                </a:cxn>
                <a:cxn ang="0">
                  <a:pos x="11" y="340"/>
                </a:cxn>
                <a:cxn ang="0">
                  <a:pos x="0" y="401"/>
                </a:cxn>
                <a:cxn ang="0">
                  <a:pos x="11" y="478"/>
                </a:cxn>
                <a:cxn ang="0">
                  <a:pos x="20" y="542"/>
                </a:cxn>
                <a:cxn ang="0">
                  <a:pos x="20" y="680"/>
                </a:cxn>
                <a:cxn ang="0">
                  <a:pos x="21" y="723"/>
                </a:cxn>
                <a:cxn ang="0">
                  <a:pos x="63" y="836"/>
                </a:cxn>
                <a:cxn ang="0">
                  <a:pos x="71" y="844"/>
                </a:cxn>
                <a:cxn ang="0">
                  <a:pos x="97" y="844"/>
                </a:cxn>
                <a:cxn ang="0">
                  <a:pos x="78" y="822"/>
                </a:cxn>
                <a:cxn ang="0">
                  <a:pos x="40" y="700"/>
                </a:cxn>
              </a:cxnLst>
              <a:rect l="0" t="0" r="r" b="b"/>
              <a:pathLst>
                <a:path w="363" h="844">
                  <a:moveTo>
                    <a:pt x="273" y="748"/>
                  </a:moveTo>
                  <a:cubicBezTo>
                    <a:pt x="207" y="729"/>
                    <a:pt x="177" y="750"/>
                    <a:pt x="154" y="766"/>
                  </a:cubicBezTo>
                  <a:cubicBezTo>
                    <a:pt x="150" y="769"/>
                    <a:pt x="146" y="772"/>
                    <a:pt x="142" y="774"/>
                  </a:cubicBezTo>
                  <a:cubicBezTo>
                    <a:pt x="137" y="776"/>
                    <a:pt x="127" y="777"/>
                    <a:pt x="119" y="768"/>
                  </a:cubicBezTo>
                  <a:cubicBezTo>
                    <a:pt x="108" y="754"/>
                    <a:pt x="99" y="738"/>
                    <a:pt x="99" y="698"/>
                  </a:cubicBezTo>
                  <a:cubicBezTo>
                    <a:pt x="99" y="698"/>
                    <a:pt x="99" y="698"/>
                    <a:pt x="99" y="698"/>
                  </a:cubicBezTo>
                  <a:cubicBezTo>
                    <a:pt x="99" y="689"/>
                    <a:pt x="98" y="573"/>
                    <a:pt x="98" y="542"/>
                  </a:cubicBezTo>
                  <a:cubicBezTo>
                    <a:pt x="98" y="531"/>
                    <a:pt x="103" y="501"/>
                    <a:pt x="107" y="478"/>
                  </a:cubicBezTo>
                  <a:cubicBezTo>
                    <a:pt x="113" y="453"/>
                    <a:pt x="119" y="428"/>
                    <a:pt x="119" y="401"/>
                  </a:cubicBezTo>
                  <a:cubicBezTo>
                    <a:pt x="119" y="378"/>
                    <a:pt x="113" y="359"/>
                    <a:pt x="107" y="340"/>
                  </a:cubicBezTo>
                  <a:cubicBezTo>
                    <a:pt x="100" y="317"/>
                    <a:pt x="93" y="294"/>
                    <a:pt x="100" y="266"/>
                  </a:cubicBezTo>
                  <a:cubicBezTo>
                    <a:pt x="113" y="209"/>
                    <a:pt x="117" y="62"/>
                    <a:pt x="117" y="3"/>
                  </a:cubicBezTo>
                  <a:cubicBezTo>
                    <a:pt x="117" y="2"/>
                    <a:pt x="117" y="1"/>
                    <a:pt x="11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"/>
                    <a:pt x="94" y="2"/>
                    <a:pt x="94" y="3"/>
                  </a:cubicBezTo>
                  <a:cubicBezTo>
                    <a:pt x="94" y="60"/>
                    <a:pt x="90" y="206"/>
                    <a:pt x="77" y="261"/>
                  </a:cubicBezTo>
                  <a:cubicBezTo>
                    <a:pt x="69" y="295"/>
                    <a:pt x="78" y="322"/>
                    <a:pt x="85" y="347"/>
                  </a:cubicBezTo>
                  <a:cubicBezTo>
                    <a:pt x="91" y="365"/>
                    <a:pt x="96" y="381"/>
                    <a:pt x="96" y="401"/>
                  </a:cubicBezTo>
                  <a:cubicBezTo>
                    <a:pt x="96" y="425"/>
                    <a:pt x="90" y="450"/>
                    <a:pt x="85" y="474"/>
                  </a:cubicBezTo>
                  <a:cubicBezTo>
                    <a:pt x="80" y="497"/>
                    <a:pt x="75" y="528"/>
                    <a:pt x="75" y="542"/>
                  </a:cubicBezTo>
                  <a:cubicBezTo>
                    <a:pt x="76" y="574"/>
                    <a:pt x="79" y="699"/>
                    <a:pt x="79" y="699"/>
                  </a:cubicBezTo>
                  <a:cubicBezTo>
                    <a:pt x="79" y="699"/>
                    <a:pt x="79" y="699"/>
                    <a:pt x="79" y="699"/>
                  </a:cubicBezTo>
                  <a:cubicBezTo>
                    <a:pt x="79" y="754"/>
                    <a:pt x="98" y="781"/>
                    <a:pt x="120" y="795"/>
                  </a:cubicBezTo>
                  <a:cubicBezTo>
                    <a:pt x="127" y="799"/>
                    <a:pt x="137" y="798"/>
                    <a:pt x="144" y="795"/>
                  </a:cubicBezTo>
                  <a:cubicBezTo>
                    <a:pt x="152" y="792"/>
                    <a:pt x="159" y="787"/>
                    <a:pt x="166" y="782"/>
                  </a:cubicBezTo>
                  <a:cubicBezTo>
                    <a:pt x="186" y="768"/>
                    <a:pt x="211" y="751"/>
                    <a:pt x="268" y="767"/>
                  </a:cubicBezTo>
                  <a:cubicBezTo>
                    <a:pt x="302" y="777"/>
                    <a:pt x="327" y="804"/>
                    <a:pt x="342" y="844"/>
                  </a:cubicBezTo>
                  <a:cubicBezTo>
                    <a:pt x="363" y="844"/>
                    <a:pt x="363" y="844"/>
                    <a:pt x="363" y="844"/>
                  </a:cubicBezTo>
                  <a:cubicBezTo>
                    <a:pt x="347" y="795"/>
                    <a:pt x="316" y="760"/>
                    <a:pt x="273" y="748"/>
                  </a:cubicBezTo>
                  <a:close/>
                  <a:moveTo>
                    <a:pt x="40" y="700"/>
                  </a:moveTo>
                  <a:cubicBezTo>
                    <a:pt x="40" y="699"/>
                    <a:pt x="40" y="699"/>
                    <a:pt x="40" y="699"/>
                  </a:cubicBezTo>
                  <a:cubicBezTo>
                    <a:pt x="40" y="699"/>
                    <a:pt x="46" y="549"/>
                    <a:pt x="42" y="526"/>
                  </a:cubicBezTo>
                  <a:cubicBezTo>
                    <a:pt x="41" y="509"/>
                    <a:pt x="37" y="492"/>
                    <a:pt x="33" y="474"/>
                  </a:cubicBezTo>
                  <a:cubicBezTo>
                    <a:pt x="28" y="450"/>
                    <a:pt x="22" y="425"/>
                    <a:pt x="22" y="401"/>
                  </a:cubicBezTo>
                  <a:cubicBezTo>
                    <a:pt x="22" y="381"/>
                    <a:pt x="27" y="365"/>
                    <a:pt x="33" y="347"/>
                  </a:cubicBezTo>
                  <a:cubicBezTo>
                    <a:pt x="41" y="322"/>
                    <a:pt x="49" y="295"/>
                    <a:pt x="41" y="261"/>
                  </a:cubicBezTo>
                  <a:cubicBezTo>
                    <a:pt x="28" y="206"/>
                    <a:pt x="24" y="60"/>
                    <a:pt x="24" y="3"/>
                  </a:cubicBezTo>
                  <a:cubicBezTo>
                    <a:pt x="24" y="2"/>
                    <a:pt x="25" y="1"/>
                    <a:pt x="2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62"/>
                    <a:pt x="5" y="209"/>
                    <a:pt x="19" y="266"/>
                  </a:cubicBezTo>
                  <a:cubicBezTo>
                    <a:pt x="25" y="294"/>
                    <a:pt x="18" y="317"/>
                    <a:pt x="11" y="340"/>
                  </a:cubicBezTo>
                  <a:cubicBezTo>
                    <a:pt x="5" y="359"/>
                    <a:pt x="0" y="378"/>
                    <a:pt x="0" y="401"/>
                  </a:cubicBezTo>
                  <a:cubicBezTo>
                    <a:pt x="0" y="428"/>
                    <a:pt x="5" y="453"/>
                    <a:pt x="11" y="478"/>
                  </a:cubicBezTo>
                  <a:cubicBezTo>
                    <a:pt x="16" y="501"/>
                    <a:pt x="22" y="522"/>
                    <a:pt x="20" y="542"/>
                  </a:cubicBezTo>
                  <a:cubicBezTo>
                    <a:pt x="19" y="557"/>
                    <a:pt x="20" y="641"/>
                    <a:pt x="20" y="680"/>
                  </a:cubicBezTo>
                  <a:cubicBezTo>
                    <a:pt x="20" y="692"/>
                    <a:pt x="20" y="715"/>
                    <a:pt x="21" y="723"/>
                  </a:cubicBezTo>
                  <a:cubicBezTo>
                    <a:pt x="23" y="762"/>
                    <a:pt x="31" y="801"/>
                    <a:pt x="63" y="836"/>
                  </a:cubicBezTo>
                  <a:cubicBezTo>
                    <a:pt x="66" y="838"/>
                    <a:pt x="68" y="841"/>
                    <a:pt x="71" y="844"/>
                  </a:cubicBezTo>
                  <a:cubicBezTo>
                    <a:pt x="97" y="844"/>
                    <a:pt x="97" y="844"/>
                    <a:pt x="97" y="844"/>
                  </a:cubicBezTo>
                  <a:cubicBezTo>
                    <a:pt x="91" y="837"/>
                    <a:pt x="85" y="830"/>
                    <a:pt x="78" y="822"/>
                  </a:cubicBezTo>
                  <a:cubicBezTo>
                    <a:pt x="43" y="784"/>
                    <a:pt x="40" y="742"/>
                    <a:pt x="40" y="700"/>
                  </a:cubicBezTo>
                  <a:close/>
                </a:path>
              </a:pathLst>
            </a:custGeom>
            <a:solidFill>
              <a:srgbClr val="EFD8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654" y="3265"/>
              <a:ext cx="698" cy="221"/>
            </a:xfrm>
            <a:custGeom>
              <a:avLst/>
              <a:gdLst/>
              <a:ahLst/>
              <a:cxnLst>
                <a:cxn ang="0">
                  <a:pos x="18" y="56"/>
                </a:cxn>
                <a:cxn ang="0">
                  <a:pos x="41" y="62"/>
                </a:cxn>
                <a:cxn ang="0">
                  <a:pos x="53" y="54"/>
                </a:cxn>
                <a:cxn ang="0">
                  <a:pos x="172" y="36"/>
                </a:cxn>
                <a:cxn ang="0">
                  <a:pos x="218" y="60"/>
                </a:cxn>
                <a:cxn ang="0">
                  <a:pos x="219" y="61"/>
                </a:cxn>
                <a:cxn ang="0">
                  <a:pos x="219" y="61"/>
                </a:cxn>
                <a:cxn ang="0">
                  <a:pos x="49" y="42"/>
                </a:cxn>
                <a:cxn ang="0">
                  <a:pos x="0" y="15"/>
                </a:cxn>
                <a:cxn ang="0">
                  <a:pos x="18" y="56"/>
                </a:cxn>
              </a:cxnLst>
              <a:rect l="0" t="0" r="r" b="b"/>
              <a:pathLst>
                <a:path w="219" h="65">
                  <a:moveTo>
                    <a:pt x="18" y="56"/>
                  </a:moveTo>
                  <a:cubicBezTo>
                    <a:pt x="26" y="65"/>
                    <a:pt x="36" y="64"/>
                    <a:pt x="41" y="62"/>
                  </a:cubicBezTo>
                  <a:cubicBezTo>
                    <a:pt x="45" y="60"/>
                    <a:pt x="49" y="57"/>
                    <a:pt x="53" y="54"/>
                  </a:cubicBezTo>
                  <a:cubicBezTo>
                    <a:pt x="76" y="38"/>
                    <a:pt x="106" y="17"/>
                    <a:pt x="172" y="36"/>
                  </a:cubicBezTo>
                  <a:cubicBezTo>
                    <a:pt x="189" y="40"/>
                    <a:pt x="205" y="49"/>
                    <a:pt x="218" y="60"/>
                  </a:cubicBezTo>
                  <a:cubicBezTo>
                    <a:pt x="218" y="61"/>
                    <a:pt x="218" y="61"/>
                    <a:pt x="219" y="61"/>
                  </a:cubicBezTo>
                  <a:cubicBezTo>
                    <a:pt x="219" y="61"/>
                    <a:pt x="219" y="61"/>
                    <a:pt x="219" y="61"/>
                  </a:cubicBezTo>
                  <a:cubicBezTo>
                    <a:pt x="144" y="0"/>
                    <a:pt x="80" y="20"/>
                    <a:pt x="49" y="42"/>
                  </a:cubicBezTo>
                  <a:cubicBezTo>
                    <a:pt x="25" y="58"/>
                    <a:pt x="9" y="45"/>
                    <a:pt x="0" y="15"/>
                  </a:cubicBezTo>
                  <a:cubicBezTo>
                    <a:pt x="3" y="35"/>
                    <a:pt x="10" y="46"/>
                    <a:pt x="18" y="56"/>
                  </a:cubicBezTo>
                  <a:close/>
                </a:path>
              </a:pathLst>
            </a:custGeom>
            <a:solidFill>
              <a:srgbClr val="E7C2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629" y="1498"/>
              <a:ext cx="79" cy="683"/>
            </a:xfrm>
            <a:custGeom>
              <a:avLst/>
              <a:gdLst/>
              <a:ahLst/>
              <a:cxnLst>
                <a:cxn ang="0">
                  <a:pos x="7" y="74"/>
                </a:cxn>
                <a:cxn ang="0">
                  <a:pos x="14" y="148"/>
                </a:cxn>
                <a:cxn ang="0">
                  <a:pos x="25" y="201"/>
                </a:cxn>
                <a:cxn ang="0">
                  <a:pos x="11" y="104"/>
                </a:cxn>
                <a:cxn ang="0">
                  <a:pos x="17" y="0"/>
                </a:cxn>
                <a:cxn ang="0">
                  <a:pos x="7" y="74"/>
                </a:cxn>
              </a:cxnLst>
              <a:rect l="0" t="0" r="r" b="b"/>
              <a:pathLst>
                <a:path w="25" h="201">
                  <a:moveTo>
                    <a:pt x="7" y="74"/>
                  </a:moveTo>
                  <a:cubicBezTo>
                    <a:pt x="0" y="102"/>
                    <a:pt x="7" y="125"/>
                    <a:pt x="14" y="148"/>
                  </a:cubicBezTo>
                  <a:cubicBezTo>
                    <a:pt x="19" y="165"/>
                    <a:pt x="24" y="181"/>
                    <a:pt x="25" y="201"/>
                  </a:cubicBezTo>
                  <a:cubicBezTo>
                    <a:pt x="25" y="163"/>
                    <a:pt x="14" y="129"/>
                    <a:pt x="11" y="104"/>
                  </a:cubicBezTo>
                  <a:cubicBezTo>
                    <a:pt x="8" y="80"/>
                    <a:pt x="16" y="27"/>
                    <a:pt x="17" y="0"/>
                  </a:cubicBezTo>
                  <a:cubicBezTo>
                    <a:pt x="14" y="29"/>
                    <a:pt x="11" y="55"/>
                    <a:pt x="7" y="74"/>
                  </a:cubicBezTo>
                  <a:close/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364" y="751"/>
              <a:ext cx="179" cy="7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56" y="2"/>
                </a:cxn>
                <a:cxn ang="0">
                  <a:pos x="10" y="21"/>
                </a:cxn>
              </a:cxnLst>
              <a:rect l="0" t="0" r="r" b="b"/>
              <a:pathLst>
                <a:path w="56" h="21">
                  <a:moveTo>
                    <a:pt x="0" y="20"/>
                  </a:moveTo>
                  <a:cubicBezTo>
                    <a:pt x="10" y="3"/>
                    <a:pt x="39" y="0"/>
                    <a:pt x="56" y="2"/>
                  </a:cubicBezTo>
                  <a:cubicBezTo>
                    <a:pt x="42" y="2"/>
                    <a:pt x="12" y="10"/>
                    <a:pt x="10" y="2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2409" y="839"/>
              <a:ext cx="13" cy="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4" y="1"/>
                </a:cxn>
                <a:cxn ang="0">
                  <a:pos x="3" y="0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2" y="1"/>
                    <a:pt x="4" y="1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2641" y="3397"/>
              <a:ext cx="743" cy="228"/>
            </a:xfrm>
            <a:custGeom>
              <a:avLst/>
              <a:gdLst/>
              <a:ahLst/>
              <a:cxnLst>
                <a:cxn ang="0">
                  <a:pos x="171" y="16"/>
                </a:cxn>
                <a:cxn ang="0">
                  <a:pos x="69" y="31"/>
                </a:cxn>
                <a:cxn ang="0">
                  <a:pos x="47" y="44"/>
                </a:cxn>
                <a:cxn ang="0">
                  <a:pos x="23" y="44"/>
                </a:cxn>
                <a:cxn ang="0">
                  <a:pos x="1" y="22"/>
                </a:cxn>
                <a:cxn ang="0">
                  <a:pos x="0" y="23"/>
                </a:cxn>
                <a:cxn ang="0">
                  <a:pos x="68" y="53"/>
                </a:cxn>
                <a:cxn ang="0">
                  <a:pos x="134" y="29"/>
                </a:cxn>
                <a:cxn ang="0">
                  <a:pos x="233" y="67"/>
                </a:cxn>
                <a:cxn ang="0">
                  <a:pos x="171" y="16"/>
                </a:cxn>
              </a:cxnLst>
              <a:rect l="0" t="0" r="r" b="b"/>
              <a:pathLst>
                <a:path w="233" h="67">
                  <a:moveTo>
                    <a:pt x="171" y="16"/>
                  </a:moveTo>
                  <a:cubicBezTo>
                    <a:pt x="114" y="0"/>
                    <a:pt x="89" y="17"/>
                    <a:pt x="69" y="31"/>
                  </a:cubicBezTo>
                  <a:cubicBezTo>
                    <a:pt x="62" y="36"/>
                    <a:pt x="55" y="41"/>
                    <a:pt x="47" y="44"/>
                  </a:cubicBezTo>
                  <a:cubicBezTo>
                    <a:pt x="40" y="47"/>
                    <a:pt x="30" y="48"/>
                    <a:pt x="23" y="44"/>
                  </a:cubicBezTo>
                  <a:cubicBezTo>
                    <a:pt x="15" y="39"/>
                    <a:pt x="7" y="32"/>
                    <a:pt x="1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54"/>
                    <a:pt x="38" y="65"/>
                    <a:pt x="68" y="53"/>
                  </a:cubicBezTo>
                  <a:cubicBezTo>
                    <a:pt x="82" y="47"/>
                    <a:pt x="103" y="32"/>
                    <a:pt x="134" y="29"/>
                  </a:cubicBezTo>
                  <a:cubicBezTo>
                    <a:pt x="171" y="25"/>
                    <a:pt x="208" y="37"/>
                    <a:pt x="233" y="67"/>
                  </a:cubicBezTo>
                  <a:cubicBezTo>
                    <a:pt x="218" y="41"/>
                    <a:pt x="197" y="23"/>
                    <a:pt x="171" y="16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2540" y="2653"/>
              <a:ext cx="35" cy="629"/>
            </a:xfrm>
            <a:custGeom>
              <a:avLst/>
              <a:gdLst/>
              <a:ahLst/>
              <a:cxnLst>
                <a:cxn ang="0">
                  <a:pos x="1" y="63"/>
                </a:cxn>
                <a:cxn ang="0">
                  <a:pos x="7" y="185"/>
                </a:cxn>
                <a:cxn ang="0">
                  <a:pos x="6" y="0"/>
                </a:cxn>
                <a:cxn ang="0">
                  <a:pos x="1" y="63"/>
                </a:cxn>
              </a:cxnLst>
              <a:rect l="0" t="0" r="r" b="b"/>
              <a:pathLst>
                <a:path w="11" h="185">
                  <a:moveTo>
                    <a:pt x="1" y="63"/>
                  </a:moveTo>
                  <a:cubicBezTo>
                    <a:pt x="2" y="126"/>
                    <a:pt x="3" y="164"/>
                    <a:pt x="7" y="185"/>
                  </a:cubicBezTo>
                  <a:cubicBezTo>
                    <a:pt x="11" y="143"/>
                    <a:pt x="4" y="35"/>
                    <a:pt x="6" y="0"/>
                  </a:cubicBezTo>
                  <a:cubicBezTo>
                    <a:pt x="2" y="17"/>
                    <a:pt x="0" y="14"/>
                    <a:pt x="1" y="63"/>
                  </a:cubicBezTo>
                  <a:close/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28"/>
            <p:cNvSpPr>
              <a:spLocks/>
            </p:cNvSpPr>
            <p:nvPr/>
          </p:nvSpPr>
          <p:spPr bwMode="auto">
            <a:xfrm>
              <a:off x="2533" y="2901"/>
              <a:ext cx="26" cy="9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29"/>
                </a:cxn>
                <a:cxn ang="0">
                  <a:pos x="6" y="5"/>
                </a:cxn>
              </a:cxnLst>
              <a:rect l="0" t="0" r="r" b="b"/>
              <a:pathLst>
                <a:path w="8" h="29">
                  <a:moveTo>
                    <a:pt x="4" y="0"/>
                  </a:moveTo>
                  <a:cubicBezTo>
                    <a:pt x="5" y="8"/>
                    <a:pt x="0" y="23"/>
                    <a:pt x="6" y="29"/>
                  </a:cubicBezTo>
                  <a:cubicBezTo>
                    <a:pt x="8" y="22"/>
                    <a:pt x="8" y="12"/>
                    <a:pt x="6" y="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543" y="2850"/>
              <a:ext cx="12" cy="3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9"/>
                </a:cxn>
                <a:cxn ang="0">
                  <a:pos x="2" y="2"/>
                </a:cxn>
              </a:cxnLst>
              <a:rect l="0" t="0" r="r" b="b"/>
              <a:pathLst>
                <a:path w="4" h="9">
                  <a:moveTo>
                    <a:pt x="1" y="0"/>
                  </a:moveTo>
                  <a:cubicBezTo>
                    <a:pt x="0" y="3"/>
                    <a:pt x="0" y="6"/>
                    <a:pt x="1" y="9"/>
                  </a:cubicBezTo>
                  <a:cubicBezTo>
                    <a:pt x="3" y="6"/>
                    <a:pt x="4" y="2"/>
                    <a:pt x="2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43" y="3031"/>
              <a:ext cx="12" cy="3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0"/>
                </a:cxn>
                <a:cxn ang="0">
                  <a:pos x="3" y="0"/>
                </a:cxn>
                <a:cxn ang="0">
                  <a:pos x="2" y="2"/>
                </a:cxn>
              </a:cxnLst>
              <a:rect l="0" t="0" r="r" b="b"/>
              <a:pathLst>
                <a:path w="4" h="10">
                  <a:moveTo>
                    <a:pt x="0" y="2"/>
                  </a:moveTo>
                  <a:cubicBezTo>
                    <a:pt x="0" y="4"/>
                    <a:pt x="1" y="8"/>
                    <a:pt x="2" y="10"/>
                  </a:cubicBezTo>
                  <a:cubicBezTo>
                    <a:pt x="4" y="7"/>
                    <a:pt x="4" y="3"/>
                    <a:pt x="3" y="0"/>
                  </a:cubicBezTo>
                  <a:cubicBezTo>
                    <a:pt x="1" y="0"/>
                    <a:pt x="3" y="1"/>
                    <a:pt x="2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520" y="3414"/>
              <a:ext cx="332" cy="282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6" y="41"/>
                </a:cxn>
                <a:cxn ang="0">
                  <a:pos x="38" y="66"/>
                </a:cxn>
                <a:cxn ang="0">
                  <a:pos x="104" y="71"/>
                </a:cxn>
                <a:cxn ang="0">
                  <a:pos x="83" y="69"/>
                </a:cxn>
                <a:cxn ang="0">
                  <a:pos x="48" y="52"/>
                </a:cxn>
                <a:cxn ang="0">
                  <a:pos x="11" y="1"/>
                </a:cxn>
              </a:cxnLst>
              <a:rect l="0" t="0" r="r" b="b"/>
              <a:pathLst>
                <a:path w="104" h="83">
                  <a:moveTo>
                    <a:pt x="10" y="0"/>
                  </a:moveTo>
                  <a:cubicBezTo>
                    <a:pt x="0" y="9"/>
                    <a:pt x="12" y="32"/>
                    <a:pt x="16" y="41"/>
                  </a:cubicBezTo>
                  <a:cubicBezTo>
                    <a:pt x="21" y="53"/>
                    <a:pt x="28" y="59"/>
                    <a:pt x="38" y="66"/>
                  </a:cubicBezTo>
                  <a:cubicBezTo>
                    <a:pt x="56" y="80"/>
                    <a:pt x="82" y="83"/>
                    <a:pt x="104" y="71"/>
                  </a:cubicBezTo>
                  <a:cubicBezTo>
                    <a:pt x="98" y="68"/>
                    <a:pt x="90" y="70"/>
                    <a:pt x="83" y="69"/>
                  </a:cubicBezTo>
                  <a:cubicBezTo>
                    <a:pt x="70" y="68"/>
                    <a:pt x="59" y="60"/>
                    <a:pt x="48" y="52"/>
                  </a:cubicBezTo>
                  <a:cubicBezTo>
                    <a:pt x="33" y="40"/>
                    <a:pt x="15" y="20"/>
                    <a:pt x="11" y="1"/>
                  </a:cubicBezTo>
                </a:path>
              </a:pathLst>
            </a:custGeom>
            <a:solidFill>
              <a:srgbClr val="DEA8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578" y="3526"/>
              <a:ext cx="143" cy="1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5" y="41"/>
                </a:cxn>
                <a:cxn ang="0">
                  <a:pos x="2" y="0"/>
                </a:cxn>
              </a:cxnLst>
              <a:rect l="0" t="0" r="r" b="b"/>
              <a:pathLst>
                <a:path w="45" h="44">
                  <a:moveTo>
                    <a:pt x="0" y="2"/>
                  </a:moveTo>
                  <a:cubicBezTo>
                    <a:pt x="9" y="14"/>
                    <a:pt x="26" y="44"/>
                    <a:pt x="45" y="41"/>
                  </a:cubicBezTo>
                  <a:cubicBezTo>
                    <a:pt x="34" y="38"/>
                    <a:pt x="4" y="12"/>
                    <a:pt x="2" y="0"/>
                  </a:cubicBezTo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613" y="3574"/>
              <a:ext cx="35" cy="4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1" y="11"/>
                </a:cxn>
                <a:cxn ang="0">
                  <a:pos x="4" y="5"/>
                </a:cxn>
              </a:cxnLst>
              <a:rect l="0" t="0" r="r" b="b"/>
              <a:pathLst>
                <a:path w="11" h="13">
                  <a:moveTo>
                    <a:pt x="3" y="0"/>
                  </a:moveTo>
                  <a:cubicBezTo>
                    <a:pt x="0" y="6"/>
                    <a:pt x="4" y="13"/>
                    <a:pt x="11" y="11"/>
                  </a:cubicBezTo>
                  <a:cubicBezTo>
                    <a:pt x="10" y="8"/>
                    <a:pt x="7" y="5"/>
                    <a:pt x="4" y="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673" y="3639"/>
              <a:ext cx="16" cy="1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" y="5"/>
                </a:cxn>
                <a:cxn ang="0">
                  <a:pos x="3" y="5"/>
                </a:cxn>
                <a:cxn ang="0">
                  <a:pos x="3" y="2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2"/>
                    <a:pt x="0" y="2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5" y="3"/>
                    <a:pt x="3" y="2"/>
                    <a:pt x="3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2578" y="3530"/>
              <a:ext cx="25" cy="30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0" y="4"/>
                </a:cxn>
              </a:cxnLst>
              <a:rect l="0" t="0" r="r" b="b"/>
              <a:pathLst>
                <a:path w="8" h="9">
                  <a:moveTo>
                    <a:pt x="3" y="4"/>
                  </a:move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1" y="8"/>
                    <a:pt x="2" y="9"/>
                  </a:cubicBezTo>
                  <a:cubicBezTo>
                    <a:pt x="8" y="6"/>
                    <a:pt x="3" y="0"/>
                    <a:pt x="0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2858" y="3391"/>
              <a:ext cx="500" cy="169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0" y="27"/>
                </a:cxn>
                <a:cxn ang="0">
                  <a:pos x="66" y="7"/>
                </a:cxn>
                <a:cxn ang="0">
                  <a:pos x="157" y="50"/>
                </a:cxn>
                <a:cxn ang="0">
                  <a:pos x="63" y="1"/>
                </a:cxn>
              </a:cxnLst>
              <a:rect l="0" t="0" r="r" b="b"/>
              <a:pathLst>
                <a:path w="157" h="50">
                  <a:moveTo>
                    <a:pt x="63" y="1"/>
                  </a:moveTo>
                  <a:cubicBezTo>
                    <a:pt x="42" y="0"/>
                    <a:pt x="24" y="9"/>
                    <a:pt x="0" y="27"/>
                  </a:cubicBezTo>
                  <a:cubicBezTo>
                    <a:pt x="12" y="17"/>
                    <a:pt x="34" y="5"/>
                    <a:pt x="66" y="7"/>
                  </a:cubicBezTo>
                  <a:cubicBezTo>
                    <a:pt x="94" y="8"/>
                    <a:pt x="131" y="19"/>
                    <a:pt x="157" y="50"/>
                  </a:cubicBezTo>
                  <a:cubicBezTo>
                    <a:pt x="148" y="25"/>
                    <a:pt x="102" y="2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7"/>
            <p:cNvSpPr>
              <a:spLocks/>
            </p:cNvSpPr>
            <p:nvPr/>
          </p:nvSpPr>
          <p:spPr bwMode="auto">
            <a:xfrm>
              <a:off x="2591" y="2066"/>
              <a:ext cx="86" cy="543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4" y="87"/>
                </a:cxn>
                <a:cxn ang="0">
                  <a:pos x="0" y="160"/>
                </a:cxn>
                <a:cxn ang="0">
                  <a:pos x="24" y="57"/>
                </a:cxn>
                <a:cxn ang="0">
                  <a:pos x="12" y="0"/>
                </a:cxn>
              </a:cxnLst>
              <a:rect l="0" t="0" r="r" b="b"/>
              <a:pathLst>
                <a:path w="27" h="160">
                  <a:moveTo>
                    <a:pt x="12" y="0"/>
                  </a:moveTo>
                  <a:cubicBezTo>
                    <a:pt x="19" y="25"/>
                    <a:pt x="21" y="52"/>
                    <a:pt x="14" y="87"/>
                  </a:cubicBezTo>
                  <a:cubicBezTo>
                    <a:pt x="8" y="119"/>
                    <a:pt x="3" y="142"/>
                    <a:pt x="0" y="160"/>
                  </a:cubicBezTo>
                  <a:cubicBezTo>
                    <a:pt x="7" y="134"/>
                    <a:pt x="21" y="90"/>
                    <a:pt x="24" y="57"/>
                  </a:cubicBezTo>
                  <a:cubicBezTo>
                    <a:pt x="27" y="25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2342" y="1971"/>
              <a:ext cx="54" cy="21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62"/>
                </a:cxn>
              </a:cxnLst>
              <a:rect l="0" t="0" r="r" b="b"/>
              <a:pathLst>
                <a:path w="17" h="62">
                  <a:moveTo>
                    <a:pt x="17" y="0"/>
                  </a:moveTo>
                  <a:cubicBezTo>
                    <a:pt x="6" y="19"/>
                    <a:pt x="0" y="52"/>
                    <a:pt x="0" y="6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2810" y="3397"/>
              <a:ext cx="449" cy="140"/>
            </a:xfrm>
            <a:custGeom>
              <a:avLst/>
              <a:gdLst/>
              <a:ahLst/>
              <a:cxnLst>
                <a:cxn ang="0">
                  <a:pos x="16" y="31"/>
                </a:cxn>
                <a:cxn ang="0">
                  <a:pos x="0" y="41"/>
                </a:cxn>
                <a:cxn ang="0">
                  <a:pos x="40" y="21"/>
                </a:cxn>
                <a:cxn ang="0">
                  <a:pos x="141" y="26"/>
                </a:cxn>
                <a:cxn ang="0">
                  <a:pos x="118" y="16"/>
                </a:cxn>
                <a:cxn ang="0">
                  <a:pos x="16" y="31"/>
                </a:cxn>
              </a:cxnLst>
              <a:rect l="0" t="0" r="r" b="b"/>
              <a:pathLst>
                <a:path w="141" h="41">
                  <a:moveTo>
                    <a:pt x="16" y="31"/>
                  </a:moveTo>
                  <a:cubicBezTo>
                    <a:pt x="11" y="35"/>
                    <a:pt x="6" y="38"/>
                    <a:pt x="0" y="41"/>
                  </a:cubicBezTo>
                  <a:cubicBezTo>
                    <a:pt x="14" y="39"/>
                    <a:pt x="26" y="26"/>
                    <a:pt x="40" y="21"/>
                  </a:cubicBezTo>
                  <a:cubicBezTo>
                    <a:pt x="53" y="16"/>
                    <a:pt x="101" y="4"/>
                    <a:pt x="141" y="26"/>
                  </a:cubicBezTo>
                  <a:cubicBezTo>
                    <a:pt x="134" y="21"/>
                    <a:pt x="126" y="18"/>
                    <a:pt x="118" y="16"/>
                  </a:cubicBezTo>
                  <a:cubicBezTo>
                    <a:pt x="61" y="0"/>
                    <a:pt x="36" y="17"/>
                    <a:pt x="16" y="31"/>
                  </a:cubicBezTo>
                  <a:close/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2715" y="3411"/>
              <a:ext cx="108" cy="5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7" y="16"/>
                </a:cxn>
                <a:cxn ang="0">
                  <a:pos x="34" y="1"/>
                </a:cxn>
                <a:cxn ang="0">
                  <a:pos x="1" y="6"/>
                </a:cxn>
              </a:cxnLst>
              <a:rect l="0" t="0" r="r" b="b"/>
              <a:pathLst>
                <a:path w="34" h="17">
                  <a:moveTo>
                    <a:pt x="0" y="6"/>
                  </a:moveTo>
                  <a:cubicBezTo>
                    <a:pt x="2" y="13"/>
                    <a:pt x="10" y="17"/>
                    <a:pt x="17" y="16"/>
                  </a:cubicBezTo>
                  <a:cubicBezTo>
                    <a:pt x="24" y="15"/>
                    <a:pt x="34" y="7"/>
                    <a:pt x="34" y="1"/>
                  </a:cubicBezTo>
                  <a:cubicBezTo>
                    <a:pt x="28" y="0"/>
                    <a:pt x="15" y="14"/>
                    <a:pt x="1" y="6"/>
                  </a:cubicBezTo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2431" y="1964"/>
              <a:ext cx="128" cy="132"/>
            </a:xfrm>
            <a:custGeom>
              <a:avLst/>
              <a:gdLst/>
              <a:ahLst/>
              <a:cxnLst>
                <a:cxn ang="0">
                  <a:pos x="21" y="2"/>
                </a:cxn>
                <a:cxn ang="0">
                  <a:pos x="4" y="22"/>
                </a:cxn>
                <a:cxn ang="0">
                  <a:pos x="2" y="33"/>
                </a:cxn>
                <a:cxn ang="0">
                  <a:pos x="5" y="33"/>
                </a:cxn>
                <a:cxn ang="0">
                  <a:pos x="8" y="39"/>
                </a:cxn>
                <a:cxn ang="0">
                  <a:pos x="12" y="24"/>
                </a:cxn>
                <a:cxn ang="0">
                  <a:pos x="23" y="37"/>
                </a:cxn>
                <a:cxn ang="0">
                  <a:pos x="27" y="32"/>
                </a:cxn>
                <a:cxn ang="0">
                  <a:pos x="31" y="29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40" y="7"/>
                </a:cxn>
                <a:cxn ang="0">
                  <a:pos x="25" y="1"/>
                </a:cxn>
              </a:cxnLst>
              <a:rect l="0" t="0" r="r" b="b"/>
              <a:pathLst>
                <a:path w="40" h="39">
                  <a:moveTo>
                    <a:pt x="21" y="2"/>
                  </a:moveTo>
                  <a:cubicBezTo>
                    <a:pt x="11" y="3"/>
                    <a:pt x="6" y="14"/>
                    <a:pt x="4" y="22"/>
                  </a:cubicBezTo>
                  <a:cubicBezTo>
                    <a:pt x="3" y="25"/>
                    <a:pt x="0" y="31"/>
                    <a:pt x="2" y="33"/>
                  </a:cubicBezTo>
                  <a:cubicBezTo>
                    <a:pt x="3" y="34"/>
                    <a:pt x="4" y="33"/>
                    <a:pt x="5" y="33"/>
                  </a:cubicBezTo>
                  <a:cubicBezTo>
                    <a:pt x="7" y="35"/>
                    <a:pt x="7" y="37"/>
                    <a:pt x="8" y="39"/>
                  </a:cubicBezTo>
                  <a:cubicBezTo>
                    <a:pt x="8" y="35"/>
                    <a:pt x="4" y="25"/>
                    <a:pt x="12" y="24"/>
                  </a:cubicBezTo>
                  <a:cubicBezTo>
                    <a:pt x="18" y="24"/>
                    <a:pt x="21" y="33"/>
                    <a:pt x="23" y="37"/>
                  </a:cubicBezTo>
                  <a:cubicBezTo>
                    <a:pt x="24" y="35"/>
                    <a:pt x="25" y="33"/>
                    <a:pt x="27" y="32"/>
                  </a:cubicBezTo>
                  <a:cubicBezTo>
                    <a:pt x="28" y="31"/>
                    <a:pt x="31" y="30"/>
                    <a:pt x="31" y="29"/>
                  </a:cubicBezTo>
                  <a:cubicBezTo>
                    <a:pt x="33" y="25"/>
                    <a:pt x="26" y="21"/>
                    <a:pt x="25" y="18"/>
                  </a:cubicBezTo>
                  <a:cubicBezTo>
                    <a:pt x="23" y="14"/>
                    <a:pt x="26" y="8"/>
                    <a:pt x="29" y="6"/>
                  </a:cubicBezTo>
                  <a:cubicBezTo>
                    <a:pt x="33" y="2"/>
                    <a:pt x="36" y="5"/>
                    <a:pt x="40" y="7"/>
                  </a:cubicBezTo>
                  <a:cubicBezTo>
                    <a:pt x="38" y="0"/>
                    <a:pt x="30" y="1"/>
                    <a:pt x="25" y="1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2412" y="2134"/>
              <a:ext cx="99" cy="19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40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4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9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5"/>
                    <a:pt x="0" y="13"/>
                    <a:pt x="0" y="21"/>
                  </a:cubicBezTo>
                  <a:cubicBezTo>
                    <a:pt x="1" y="27"/>
                    <a:pt x="3" y="34"/>
                    <a:pt x="4" y="40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4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8"/>
                    <a:pt x="21" y="24"/>
                    <a:pt x="22" y="21"/>
                  </a:cubicBezTo>
                  <a:cubicBezTo>
                    <a:pt x="22" y="17"/>
                    <a:pt x="26" y="16"/>
                    <a:pt x="29" y="14"/>
                  </a:cubicBezTo>
                  <a:cubicBezTo>
                    <a:pt x="25" y="10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8"/>
                    <a:pt x="22" y="9"/>
                  </a:cubicBezTo>
                  <a:cubicBezTo>
                    <a:pt x="18" y="10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2485" y="2253"/>
              <a:ext cx="51" cy="142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8"/>
                </a:cxn>
                <a:cxn ang="0">
                  <a:pos x="7" y="42"/>
                </a:cxn>
                <a:cxn ang="0">
                  <a:pos x="11" y="16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2">
                  <a:moveTo>
                    <a:pt x="15" y="5"/>
                  </a:moveTo>
                  <a:cubicBezTo>
                    <a:pt x="8" y="0"/>
                    <a:pt x="4" y="14"/>
                    <a:pt x="4" y="18"/>
                  </a:cubicBezTo>
                  <a:cubicBezTo>
                    <a:pt x="4" y="27"/>
                    <a:pt x="0" y="35"/>
                    <a:pt x="7" y="42"/>
                  </a:cubicBezTo>
                  <a:cubicBezTo>
                    <a:pt x="6" y="35"/>
                    <a:pt x="3" y="21"/>
                    <a:pt x="11" y="16"/>
                  </a:cubicBezTo>
                  <a:cubicBezTo>
                    <a:pt x="13" y="15"/>
                    <a:pt x="14" y="16"/>
                    <a:pt x="15" y="14"/>
                  </a:cubicBezTo>
                  <a:cubicBezTo>
                    <a:pt x="16" y="11"/>
                    <a:pt x="13" y="10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2460" y="1988"/>
              <a:ext cx="38" cy="40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1" y="12"/>
                </a:cxn>
                <a:cxn ang="0">
                  <a:pos x="8" y="9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8" y="1"/>
                  </a:moveTo>
                  <a:cubicBezTo>
                    <a:pt x="5" y="3"/>
                    <a:pt x="0" y="8"/>
                    <a:pt x="1" y="12"/>
                  </a:cubicBezTo>
                  <a:cubicBezTo>
                    <a:pt x="3" y="11"/>
                    <a:pt x="6" y="7"/>
                    <a:pt x="8" y="9"/>
                  </a:cubicBezTo>
                  <a:cubicBezTo>
                    <a:pt x="8" y="4"/>
                    <a:pt x="7" y="2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2422" y="2157"/>
              <a:ext cx="63" cy="62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8"/>
                </a:cxn>
                <a:cxn ang="0">
                  <a:pos x="6" y="6"/>
                </a:cxn>
                <a:cxn ang="0">
                  <a:pos x="10" y="9"/>
                </a:cxn>
                <a:cxn ang="0">
                  <a:pos x="13" y="6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8">
                  <a:moveTo>
                    <a:pt x="10" y="0"/>
                  </a:moveTo>
                  <a:cubicBezTo>
                    <a:pt x="0" y="1"/>
                    <a:pt x="0" y="11"/>
                    <a:pt x="2" y="18"/>
                  </a:cubicBezTo>
                  <a:cubicBezTo>
                    <a:pt x="3" y="15"/>
                    <a:pt x="2" y="7"/>
                    <a:pt x="6" y="6"/>
                  </a:cubicBezTo>
                  <a:cubicBezTo>
                    <a:pt x="9" y="5"/>
                    <a:pt x="10" y="7"/>
                    <a:pt x="10" y="9"/>
                  </a:cubicBezTo>
                  <a:cubicBezTo>
                    <a:pt x="11" y="8"/>
                    <a:pt x="12" y="6"/>
                    <a:pt x="13" y="6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7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2505" y="2276"/>
              <a:ext cx="22" cy="3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4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6"/>
                    <a:pt x="7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47"/>
            <p:cNvSpPr>
              <a:spLocks/>
            </p:cNvSpPr>
            <p:nvPr/>
          </p:nvSpPr>
          <p:spPr bwMode="auto">
            <a:xfrm>
              <a:off x="2482" y="2127"/>
              <a:ext cx="147" cy="411"/>
            </a:xfrm>
            <a:custGeom>
              <a:avLst/>
              <a:gdLst/>
              <a:ahLst/>
              <a:cxnLst>
                <a:cxn ang="0">
                  <a:pos x="40" y="53"/>
                </a:cxn>
                <a:cxn ang="0">
                  <a:pos x="37" y="73"/>
                </a:cxn>
                <a:cxn ang="0">
                  <a:pos x="34" y="88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1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7"/>
                </a:cxn>
                <a:cxn ang="0">
                  <a:pos x="20" y="100"/>
                </a:cxn>
                <a:cxn ang="0">
                  <a:pos x="25" y="93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6"/>
                </a:cxn>
                <a:cxn ang="0">
                  <a:pos x="37" y="44"/>
                </a:cxn>
                <a:cxn ang="0">
                  <a:pos x="24" y="24"/>
                </a:cxn>
                <a:cxn ang="0">
                  <a:pos x="30" y="21"/>
                </a:cxn>
                <a:cxn ang="0">
                  <a:pos x="41" y="22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3"/>
                </a:cxn>
                <a:cxn ang="0">
                  <a:pos x="40" y="51"/>
                </a:cxn>
              </a:cxnLst>
              <a:rect l="0" t="0" r="r" b="b"/>
              <a:pathLst>
                <a:path w="46" h="121">
                  <a:moveTo>
                    <a:pt x="40" y="53"/>
                  </a:moveTo>
                  <a:cubicBezTo>
                    <a:pt x="38" y="60"/>
                    <a:pt x="38" y="66"/>
                    <a:pt x="37" y="73"/>
                  </a:cubicBezTo>
                  <a:cubicBezTo>
                    <a:pt x="37" y="79"/>
                    <a:pt x="36" y="83"/>
                    <a:pt x="34" y="88"/>
                  </a:cubicBezTo>
                  <a:cubicBezTo>
                    <a:pt x="29" y="98"/>
                    <a:pt x="29" y="110"/>
                    <a:pt x="20" y="118"/>
                  </a:cubicBezTo>
                  <a:cubicBezTo>
                    <a:pt x="17" y="120"/>
                    <a:pt x="15" y="121"/>
                    <a:pt x="11" y="121"/>
                  </a:cubicBezTo>
                  <a:cubicBezTo>
                    <a:pt x="6" y="120"/>
                    <a:pt x="3" y="119"/>
                    <a:pt x="1" y="114"/>
                  </a:cubicBezTo>
                  <a:cubicBezTo>
                    <a:pt x="0" y="107"/>
                    <a:pt x="4" y="111"/>
                    <a:pt x="7" y="109"/>
                  </a:cubicBezTo>
                  <a:cubicBezTo>
                    <a:pt x="13" y="105"/>
                    <a:pt x="4" y="97"/>
                    <a:pt x="4" y="93"/>
                  </a:cubicBezTo>
                  <a:cubicBezTo>
                    <a:pt x="6" y="92"/>
                    <a:pt x="8" y="91"/>
                    <a:pt x="9" y="91"/>
                  </a:cubicBezTo>
                  <a:cubicBezTo>
                    <a:pt x="8" y="96"/>
                    <a:pt x="11" y="110"/>
                    <a:pt x="18" y="107"/>
                  </a:cubicBezTo>
                  <a:cubicBezTo>
                    <a:pt x="23" y="105"/>
                    <a:pt x="21" y="103"/>
                    <a:pt x="20" y="100"/>
                  </a:cubicBezTo>
                  <a:cubicBezTo>
                    <a:pt x="18" y="96"/>
                    <a:pt x="22" y="96"/>
                    <a:pt x="25" y="93"/>
                  </a:cubicBezTo>
                  <a:cubicBezTo>
                    <a:pt x="31" y="87"/>
                    <a:pt x="31" y="75"/>
                    <a:pt x="28" y="68"/>
                  </a:cubicBezTo>
                  <a:cubicBezTo>
                    <a:pt x="27" y="66"/>
                    <a:pt x="25" y="64"/>
                    <a:pt x="25" y="63"/>
                  </a:cubicBezTo>
                  <a:cubicBezTo>
                    <a:pt x="24" y="61"/>
                    <a:pt x="26" y="58"/>
                    <a:pt x="26" y="56"/>
                  </a:cubicBezTo>
                  <a:cubicBezTo>
                    <a:pt x="31" y="63"/>
                    <a:pt x="36" y="48"/>
                    <a:pt x="37" y="44"/>
                  </a:cubicBezTo>
                  <a:cubicBezTo>
                    <a:pt x="38" y="36"/>
                    <a:pt x="35" y="23"/>
                    <a:pt x="24" y="24"/>
                  </a:cubicBezTo>
                  <a:cubicBezTo>
                    <a:pt x="24" y="19"/>
                    <a:pt x="27" y="21"/>
                    <a:pt x="30" y="21"/>
                  </a:cubicBezTo>
                  <a:cubicBezTo>
                    <a:pt x="31" y="24"/>
                    <a:pt x="40" y="27"/>
                    <a:pt x="41" y="22"/>
                  </a:cubicBezTo>
                  <a:cubicBezTo>
                    <a:pt x="42" y="19"/>
                    <a:pt x="37" y="15"/>
                    <a:pt x="37" y="12"/>
                  </a:cubicBezTo>
                  <a:cubicBezTo>
                    <a:pt x="37" y="7"/>
                    <a:pt x="40" y="4"/>
                    <a:pt x="40" y="0"/>
                  </a:cubicBezTo>
                  <a:cubicBezTo>
                    <a:pt x="40" y="2"/>
                    <a:pt x="42" y="7"/>
                    <a:pt x="43" y="10"/>
                  </a:cubicBezTo>
                  <a:cubicBezTo>
                    <a:pt x="44" y="14"/>
                    <a:pt x="45" y="19"/>
                    <a:pt x="45" y="23"/>
                  </a:cubicBezTo>
                  <a:cubicBezTo>
                    <a:pt x="46" y="32"/>
                    <a:pt x="42" y="43"/>
                    <a:pt x="40" y="51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48"/>
            <p:cNvSpPr>
              <a:spLocks/>
            </p:cNvSpPr>
            <p:nvPr/>
          </p:nvSpPr>
          <p:spPr bwMode="auto">
            <a:xfrm>
              <a:off x="2575" y="2314"/>
              <a:ext cx="31" cy="10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7"/>
                </a:cxn>
                <a:cxn ang="0">
                  <a:pos x="5" y="32"/>
                </a:cxn>
                <a:cxn ang="0">
                  <a:pos x="3" y="12"/>
                </a:cxn>
                <a:cxn ang="0">
                  <a:pos x="2" y="7"/>
                </a:cxn>
                <a:cxn ang="0">
                  <a:pos x="5" y="7"/>
                </a:cxn>
                <a:cxn ang="0">
                  <a:pos x="7" y="3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6"/>
                    <a:pt x="8" y="11"/>
                    <a:pt x="8" y="17"/>
                  </a:cubicBezTo>
                  <a:cubicBezTo>
                    <a:pt x="7" y="21"/>
                    <a:pt x="7" y="28"/>
                    <a:pt x="5" y="32"/>
                  </a:cubicBezTo>
                  <a:cubicBezTo>
                    <a:pt x="7" y="26"/>
                    <a:pt x="8" y="18"/>
                    <a:pt x="3" y="12"/>
                  </a:cubicBezTo>
                  <a:cubicBezTo>
                    <a:pt x="2" y="10"/>
                    <a:pt x="0" y="10"/>
                    <a:pt x="2" y="7"/>
                  </a:cubicBezTo>
                  <a:cubicBezTo>
                    <a:pt x="3" y="7"/>
                    <a:pt x="4" y="8"/>
                    <a:pt x="5" y="7"/>
                  </a:cubicBezTo>
                  <a:cubicBezTo>
                    <a:pt x="6" y="6"/>
                    <a:pt x="7" y="5"/>
                    <a:pt x="7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559" y="2443"/>
              <a:ext cx="19" cy="61"/>
            </a:xfrm>
            <a:custGeom>
              <a:avLst/>
              <a:gdLst/>
              <a:ahLst/>
              <a:cxnLst>
                <a:cxn ang="0">
                  <a:pos x="1" y="6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2"/>
                </a:cxn>
              </a:cxnLst>
              <a:rect l="0" t="0" r="r" b="b"/>
              <a:pathLst>
                <a:path w="6" h="18">
                  <a:moveTo>
                    <a:pt x="1" y="6"/>
                  </a:moveTo>
                  <a:cubicBezTo>
                    <a:pt x="2" y="10"/>
                    <a:pt x="0" y="13"/>
                    <a:pt x="0" y="18"/>
                  </a:cubicBezTo>
                  <a:cubicBezTo>
                    <a:pt x="4" y="13"/>
                    <a:pt x="4" y="5"/>
                    <a:pt x="6" y="0"/>
                  </a:cubicBezTo>
                  <a:cubicBezTo>
                    <a:pt x="5" y="0"/>
                    <a:pt x="4" y="1"/>
                    <a:pt x="4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91" y="952"/>
              <a:ext cx="35" cy="43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28"/>
                </a:cxn>
              </a:cxnLst>
              <a:rect l="0" t="0" r="r" b="b"/>
              <a:pathLst>
                <a:path w="11" h="128">
                  <a:moveTo>
                    <a:pt x="6" y="0"/>
                  </a:moveTo>
                  <a:cubicBezTo>
                    <a:pt x="11" y="21"/>
                    <a:pt x="5" y="95"/>
                    <a:pt x="0" y="128"/>
                  </a:cubicBezTo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505" y="894"/>
              <a:ext cx="22" cy="33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100"/>
                </a:cxn>
                <a:cxn ang="0">
                  <a:pos x="3" y="0"/>
                </a:cxn>
              </a:cxnLst>
              <a:rect l="0" t="0" r="r" b="b"/>
              <a:pathLst>
                <a:path w="7" h="100">
                  <a:moveTo>
                    <a:pt x="3" y="0"/>
                  </a:moveTo>
                  <a:cubicBezTo>
                    <a:pt x="6" y="17"/>
                    <a:pt x="7" y="77"/>
                    <a:pt x="3" y="100"/>
                  </a:cubicBezTo>
                  <a:cubicBezTo>
                    <a:pt x="2" y="90"/>
                    <a:pt x="0" y="10"/>
                    <a:pt x="3" y="0"/>
                  </a:cubicBezTo>
                  <a:close/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409" y="826"/>
              <a:ext cx="92" cy="1179"/>
            </a:xfrm>
            <a:custGeom>
              <a:avLst/>
              <a:gdLst/>
              <a:ahLst/>
              <a:cxnLst>
                <a:cxn ang="0">
                  <a:pos x="16" y="342"/>
                </a:cxn>
                <a:cxn ang="0">
                  <a:pos x="25" y="330"/>
                </a:cxn>
                <a:cxn ang="0">
                  <a:pos x="29" y="300"/>
                </a:cxn>
                <a:cxn ang="0">
                  <a:pos x="20" y="242"/>
                </a:cxn>
                <a:cxn ang="0">
                  <a:pos x="13" y="176"/>
                </a:cxn>
                <a:cxn ang="0">
                  <a:pos x="9" y="72"/>
                </a:cxn>
                <a:cxn ang="0">
                  <a:pos x="9" y="0"/>
                </a:cxn>
                <a:cxn ang="0">
                  <a:pos x="6" y="4"/>
                </a:cxn>
                <a:cxn ang="0">
                  <a:pos x="1" y="6"/>
                </a:cxn>
                <a:cxn ang="0">
                  <a:pos x="0" y="9"/>
                </a:cxn>
                <a:cxn ang="0">
                  <a:pos x="17" y="267"/>
                </a:cxn>
                <a:cxn ang="0">
                  <a:pos x="11" y="347"/>
                </a:cxn>
                <a:cxn ang="0">
                  <a:pos x="16" y="342"/>
                </a:cxn>
              </a:cxnLst>
              <a:rect l="0" t="0" r="r" b="b"/>
              <a:pathLst>
                <a:path w="29" h="347">
                  <a:moveTo>
                    <a:pt x="16" y="342"/>
                  </a:moveTo>
                  <a:cubicBezTo>
                    <a:pt x="17" y="340"/>
                    <a:pt x="25" y="330"/>
                    <a:pt x="25" y="330"/>
                  </a:cubicBezTo>
                  <a:cubicBezTo>
                    <a:pt x="25" y="330"/>
                    <a:pt x="29" y="315"/>
                    <a:pt x="29" y="300"/>
                  </a:cubicBezTo>
                  <a:cubicBezTo>
                    <a:pt x="29" y="286"/>
                    <a:pt x="24" y="265"/>
                    <a:pt x="20" y="242"/>
                  </a:cubicBezTo>
                  <a:cubicBezTo>
                    <a:pt x="16" y="219"/>
                    <a:pt x="15" y="194"/>
                    <a:pt x="13" y="176"/>
                  </a:cubicBezTo>
                  <a:cubicBezTo>
                    <a:pt x="11" y="157"/>
                    <a:pt x="10" y="94"/>
                    <a:pt x="9" y="72"/>
                  </a:cubicBezTo>
                  <a:cubicBezTo>
                    <a:pt x="9" y="51"/>
                    <a:pt x="6" y="21"/>
                    <a:pt x="9" y="0"/>
                  </a:cubicBezTo>
                  <a:cubicBezTo>
                    <a:pt x="8" y="2"/>
                    <a:pt x="7" y="3"/>
                    <a:pt x="6" y="4"/>
                  </a:cubicBezTo>
                  <a:cubicBezTo>
                    <a:pt x="4" y="5"/>
                    <a:pt x="2" y="5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66"/>
                    <a:pt x="4" y="212"/>
                    <a:pt x="17" y="267"/>
                  </a:cubicBezTo>
                  <a:cubicBezTo>
                    <a:pt x="24" y="298"/>
                    <a:pt x="18" y="323"/>
                    <a:pt x="11" y="347"/>
                  </a:cubicBezTo>
                  <a:cubicBezTo>
                    <a:pt x="14" y="344"/>
                    <a:pt x="16" y="342"/>
                    <a:pt x="16" y="342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508" y="1019"/>
              <a:ext cx="22" cy="6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0"/>
                </a:cxn>
                <a:cxn ang="0">
                  <a:pos x="4" y="3"/>
                </a:cxn>
              </a:cxnLst>
              <a:rect l="0" t="0" r="r" b="b"/>
              <a:pathLst>
                <a:path w="7" h="20">
                  <a:moveTo>
                    <a:pt x="2" y="0"/>
                  </a:moveTo>
                  <a:cubicBezTo>
                    <a:pt x="1" y="5"/>
                    <a:pt x="0" y="14"/>
                    <a:pt x="2" y="20"/>
                  </a:cubicBezTo>
                  <a:cubicBezTo>
                    <a:pt x="7" y="19"/>
                    <a:pt x="4" y="7"/>
                    <a:pt x="4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2511" y="975"/>
              <a:ext cx="16" cy="1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5"/>
                </a:cxn>
                <a:cxn ang="0">
                  <a:pos x="3" y="1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1" y="2"/>
                    <a:pt x="0" y="3"/>
                    <a:pt x="1" y="5"/>
                  </a:cubicBezTo>
                  <a:cubicBezTo>
                    <a:pt x="3" y="5"/>
                    <a:pt x="5" y="3"/>
                    <a:pt x="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511" y="1104"/>
              <a:ext cx="13" cy="2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6"/>
                </a:cxn>
                <a:cxn ang="0">
                  <a:pos x="4" y="2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0" y="2"/>
                    <a:pt x="0" y="4"/>
                    <a:pt x="1" y="6"/>
                  </a:cubicBezTo>
                  <a:cubicBezTo>
                    <a:pt x="2" y="5"/>
                    <a:pt x="3" y="3"/>
                    <a:pt x="4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594" y="1142"/>
              <a:ext cx="22" cy="4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14"/>
                </a:cxn>
                <a:cxn ang="0">
                  <a:pos x="4" y="2"/>
                </a:cxn>
              </a:cxnLst>
              <a:rect l="0" t="0" r="r" b="b"/>
              <a:pathLst>
                <a:path w="7" h="14">
                  <a:moveTo>
                    <a:pt x="2" y="0"/>
                  </a:moveTo>
                  <a:cubicBezTo>
                    <a:pt x="3" y="5"/>
                    <a:pt x="0" y="10"/>
                    <a:pt x="2" y="14"/>
                  </a:cubicBezTo>
                  <a:cubicBezTo>
                    <a:pt x="7" y="13"/>
                    <a:pt x="2" y="5"/>
                    <a:pt x="4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600" y="1118"/>
              <a:ext cx="13" cy="1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" y="5"/>
                </a:cxn>
                <a:cxn ang="0">
                  <a:pos x="3" y="1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0" y="1"/>
                    <a:pt x="0" y="3"/>
                    <a:pt x="1" y="5"/>
                  </a:cubicBezTo>
                  <a:cubicBezTo>
                    <a:pt x="4" y="5"/>
                    <a:pt x="4" y="3"/>
                    <a:pt x="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597" y="1203"/>
              <a:ext cx="9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1"/>
                    <a:pt x="1" y="3"/>
                    <a:pt x="2" y="4"/>
                  </a:cubicBezTo>
                  <a:cubicBezTo>
                    <a:pt x="3" y="3"/>
                    <a:pt x="3" y="2"/>
                    <a:pt x="3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619" y="1115"/>
              <a:ext cx="51" cy="523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54"/>
                </a:cxn>
              </a:cxnLst>
              <a:rect l="0" t="0" r="r" b="b"/>
              <a:pathLst>
                <a:path w="16" h="154">
                  <a:moveTo>
                    <a:pt x="12" y="0"/>
                  </a:moveTo>
                  <a:cubicBezTo>
                    <a:pt x="16" y="24"/>
                    <a:pt x="11" y="126"/>
                    <a:pt x="0" y="15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339" y="731"/>
              <a:ext cx="363" cy="115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0" y="34"/>
                </a:cxn>
                <a:cxn ang="0">
                  <a:pos x="23" y="34"/>
                </a:cxn>
                <a:cxn ang="0">
                  <a:pos x="28" y="32"/>
                </a:cxn>
                <a:cxn ang="0">
                  <a:pos x="33" y="26"/>
                </a:cxn>
                <a:cxn ang="0">
                  <a:pos x="41" y="26"/>
                </a:cxn>
                <a:cxn ang="0">
                  <a:pos x="48" y="22"/>
                </a:cxn>
                <a:cxn ang="0">
                  <a:pos x="58" y="24"/>
                </a:cxn>
                <a:cxn ang="0">
                  <a:pos x="67" y="21"/>
                </a:cxn>
                <a:cxn ang="0">
                  <a:pos x="73" y="26"/>
                </a:cxn>
                <a:cxn ang="0">
                  <a:pos x="81" y="26"/>
                </a:cxn>
                <a:cxn ang="0">
                  <a:pos x="86" y="31"/>
                </a:cxn>
                <a:cxn ang="0">
                  <a:pos x="92" y="34"/>
                </a:cxn>
                <a:cxn ang="0">
                  <a:pos x="114" y="34"/>
                </a:cxn>
                <a:cxn ang="0">
                  <a:pos x="57" y="0"/>
                </a:cxn>
              </a:cxnLst>
              <a:rect l="0" t="0" r="r" b="b"/>
              <a:pathLst>
                <a:path w="114" h="34">
                  <a:moveTo>
                    <a:pt x="57" y="0"/>
                  </a:moveTo>
                  <a:cubicBezTo>
                    <a:pt x="25" y="0"/>
                    <a:pt x="2" y="1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3"/>
                    <a:pt x="26" y="33"/>
                    <a:pt x="28" y="32"/>
                  </a:cubicBezTo>
                  <a:cubicBezTo>
                    <a:pt x="30" y="30"/>
                    <a:pt x="30" y="27"/>
                    <a:pt x="33" y="26"/>
                  </a:cubicBezTo>
                  <a:cubicBezTo>
                    <a:pt x="37" y="25"/>
                    <a:pt x="38" y="27"/>
                    <a:pt x="41" y="26"/>
                  </a:cubicBezTo>
                  <a:cubicBezTo>
                    <a:pt x="45" y="25"/>
                    <a:pt x="44" y="22"/>
                    <a:pt x="48" y="22"/>
                  </a:cubicBezTo>
                  <a:cubicBezTo>
                    <a:pt x="53" y="21"/>
                    <a:pt x="54" y="24"/>
                    <a:pt x="58" y="24"/>
                  </a:cubicBezTo>
                  <a:cubicBezTo>
                    <a:pt x="62" y="24"/>
                    <a:pt x="62" y="20"/>
                    <a:pt x="67" y="21"/>
                  </a:cubicBezTo>
                  <a:cubicBezTo>
                    <a:pt x="72" y="22"/>
                    <a:pt x="70" y="25"/>
                    <a:pt x="73" y="26"/>
                  </a:cubicBezTo>
                  <a:cubicBezTo>
                    <a:pt x="76" y="28"/>
                    <a:pt x="78" y="25"/>
                    <a:pt x="81" y="26"/>
                  </a:cubicBezTo>
                  <a:cubicBezTo>
                    <a:pt x="84" y="27"/>
                    <a:pt x="83" y="28"/>
                    <a:pt x="86" y="31"/>
                  </a:cubicBezTo>
                  <a:cubicBezTo>
                    <a:pt x="89" y="33"/>
                    <a:pt x="91" y="30"/>
                    <a:pt x="92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14"/>
                    <a:pt x="90" y="0"/>
                    <a:pt x="57" y="0"/>
                  </a:cubicBez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406" y="1930"/>
              <a:ext cx="235" cy="639"/>
            </a:xfrm>
            <a:custGeom>
              <a:avLst/>
              <a:gdLst/>
              <a:ahLst/>
              <a:cxnLst>
                <a:cxn ang="0">
                  <a:pos x="60" y="22"/>
                </a:cxn>
                <a:cxn ang="0">
                  <a:pos x="51" y="11"/>
                </a:cxn>
                <a:cxn ang="0">
                  <a:pos x="44" y="4"/>
                </a:cxn>
                <a:cxn ang="0">
                  <a:pos x="32" y="5"/>
                </a:cxn>
                <a:cxn ang="0">
                  <a:pos x="19" y="11"/>
                </a:cxn>
                <a:cxn ang="0">
                  <a:pos x="6" y="42"/>
                </a:cxn>
                <a:cxn ang="0">
                  <a:pos x="3" y="62"/>
                </a:cxn>
                <a:cxn ang="0">
                  <a:pos x="0" y="84"/>
                </a:cxn>
                <a:cxn ang="0">
                  <a:pos x="4" y="109"/>
                </a:cxn>
                <a:cxn ang="0">
                  <a:pos x="7" y="143"/>
                </a:cxn>
                <a:cxn ang="0">
                  <a:pos x="14" y="166"/>
                </a:cxn>
                <a:cxn ang="0">
                  <a:pos x="20" y="183"/>
                </a:cxn>
                <a:cxn ang="0">
                  <a:pos x="32" y="185"/>
                </a:cxn>
                <a:cxn ang="0">
                  <a:pos x="54" y="170"/>
                </a:cxn>
                <a:cxn ang="0">
                  <a:pos x="65" y="137"/>
                </a:cxn>
                <a:cxn ang="0">
                  <a:pos x="69" y="105"/>
                </a:cxn>
                <a:cxn ang="0">
                  <a:pos x="66" y="47"/>
                </a:cxn>
                <a:cxn ang="0">
                  <a:pos x="60" y="22"/>
                </a:cxn>
              </a:cxnLst>
              <a:rect l="0" t="0" r="r" b="b"/>
              <a:pathLst>
                <a:path w="74" h="188">
                  <a:moveTo>
                    <a:pt x="60" y="22"/>
                  </a:moveTo>
                  <a:cubicBezTo>
                    <a:pt x="58" y="17"/>
                    <a:pt x="54" y="14"/>
                    <a:pt x="51" y="11"/>
                  </a:cubicBezTo>
                  <a:cubicBezTo>
                    <a:pt x="49" y="8"/>
                    <a:pt x="47" y="6"/>
                    <a:pt x="44" y="4"/>
                  </a:cubicBezTo>
                  <a:cubicBezTo>
                    <a:pt x="40" y="0"/>
                    <a:pt x="36" y="3"/>
                    <a:pt x="32" y="5"/>
                  </a:cubicBezTo>
                  <a:cubicBezTo>
                    <a:pt x="27" y="7"/>
                    <a:pt x="24" y="6"/>
                    <a:pt x="19" y="11"/>
                  </a:cubicBezTo>
                  <a:cubicBezTo>
                    <a:pt x="11" y="21"/>
                    <a:pt x="10" y="29"/>
                    <a:pt x="6" y="42"/>
                  </a:cubicBezTo>
                  <a:cubicBezTo>
                    <a:pt x="5" y="51"/>
                    <a:pt x="4" y="57"/>
                    <a:pt x="3" y="62"/>
                  </a:cubicBezTo>
                  <a:cubicBezTo>
                    <a:pt x="2" y="69"/>
                    <a:pt x="0" y="78"/>
                    <a:pt x="0" y="84"/>
                  </a:cubicBezTo>
                  <a:cubicBezTo>
                    <a:pt x="0" y="94"/>
                    <a:pt x="3" y="98"/>
                    <a:pt x="4" y="109"/>
                  </a:cubicBezTo>
                  <a:cubicBezTo>
                    <a:pt x="5" y="119"/>
                    <a:pt x="5" y="132"/>
                    <a:pt x="7" y="143"/>
                  </a:cubicBezTo>
                  <a:cubicBezTo>
                    <a:pt x="9" y="151"/>
                    <a:pt x="11" y="159"/>
                    <a:pt x="14" y="166"/>
                  </a:cubicBezTo>
                  <a:cubicBezTo>
                    <a:pt x="16" y="172"/>
                    <a:pt x="16" y="177"/>
                    <a:pt x="20" y="183"/>
                  </a:cubicBezTo>
                  <a:cubicBezTo>
                    <a:pt x="24" y="188"/>
                    <a:pt x="29" y="184"/>
                    <a:pt x="32" y="185"/>
                  </a:cubicBezTo>
                  <a:cubicBezTo>
                    <a:pt x="45" y="187"/>
                    <a:pt x="53" y="177"/>
                    <a:pt x="54" y="170"/>
                  </a:cubicBezTo>
                  <a:cubicBezTo>
                    <a:pt x="57" y="159"/>
                    <a:pt x="64" y="148"/>
                    <a:pt x="65" y="137"/>
                  </a:cubicBezTo>
                  <a:cubicBezTo>
                    <a:pt x="67" y="125"/>
                    <a:pt x="66" y="118"/>
                    <a:pt x="69" y="105"/>
                  </a:cubicBezTo>
                  <a:cubicBezTo>
                    <a:pt x="74" y="85"/>
                    <a:pt x="72" y="66"/>
                    <a:pt x="66" y="47"/>
                  </a:cubicBezTo>
                  <a:cubicBezTo>
                    <a:pt x="64" y="40"/>
                    <a:pt x="64" y="30"/>
                    <a:pt x="60" y="22"/>
                  </a:cubicBez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479" y="1526"/>
              <a:ext cx="48" cy="4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05"/>
                </a:cxn>
                <a:cxn ang="0">
                  <a:pos x="5" y="121"/>
                </a:cxn>
              </a:cxnLst>
              <a:rect l="0" t="0" r="r" b="b"/>
              <a:pathLst>
                <a:path w="15" h="121">
                  <a:moveTo>
                    <a:pt x="0" y="0"/>
                  </a:moveTo>
                  <a:cubicBezTo>
                    <a:pt x="0" y="49"/>
                    <a:pt x="15" y="58"/>
                    <a:pt x="9" y="105"/>
                  </a:cubicBezTo>
                  <a:cubicBezTo>
                    <a:pt x="7" y="115"/>
                    <a:pt x="6" y="119"/>
                    <a:pt x="5" y="121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505" y="1532"/>
              <a:ext cx="54" cy="367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0" y="108"/>
                </a:cxn>
              </a:cxnLst>
              <a:rect l="0" t="0" r="r" b="b"/>
              <a:pathLst>
                <a:path w="17" h="108">
                  <a:moveTo>
                    <a:pt x="17" y="0"/>
                  </a:moveTo>
                  <a:cubicBezTo>
                    <a:pt x="17" y="48"/>
                    <a:pt x="0" y="58"/>
                    <a:pt x="10" y="108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332" y="1488"/>
              <a:ext cx="80" cy="697"/>
            </a:xfrm>
            <a:custGeom>
              <a:avLst/>
              <a:gdLst/>
              <a:ahLst/>
              <a:cxnLst>
                <a:cxn ang="0">
                  <a:pos x="11" y="151"/>
                </a:cxn>
                <a:cxn ang="0">
                  <a:pos x="19" y="77"/>
                </a:cxn>
                <a:cxn ang="0">
                  <a:pos x="8" y="0"/>
                </a:cxn>
                <a:cxn ang="0">
                  <a:pos x="13" y="78"/>
                </a:cxn>
                <a:cxn ang="0">
                  <a:pos x="10" y="134"/>
                </a:cxn>
                <a:cxn ang="0">
                  <a:pos x="0" y="205"/>
                </a:cxn>
                <a:cxn ang="0">
                  <a:pos x="0" y="205"/>
                </a:cxn>
                <a:cxn ang="0">
                  <a:pos x="11" y="151"/>
                </a:cxn>
              </a:cxnLst>
              <a:rect l="0" t="0" r="r" b="b"/>
              <a:pathLst>
                <a:path w="25" h="205">
                  <a:moveTo>
                    <a:pt x="11" y="151"/>
                  </a:moveTo>
                  <a:cubicBezTo>
                    <a:pt x="18" y="128"/>
                    <a:pt x="25" y="105"/>
                    <a:pt x="19" y="77"/>
                  </a:cubicBezTo>
                  <a:cubicBezTo>
                    <a:pt x="14" y="58"/>
                    <a:pt x="11" y="30"/>
                    <a:pt x="8" y="0"/>
                  </a:cubicBezTo>
                  <a:cubicBezTo>
                    <a:pt x="8" y="20"/>
                    <a:pt x="12" y="53"/>
                    <a:pt x="13" y="78"/>
                  </a:cubicBezTo>
                  <a:cubicBezTo>
                    <a:pt x="14" y="87"/>
                    <a:pt x="16" y="109"/>
                    <a:pt x="10" y="134"/>
                  </a:cubicBezTo>
                  <a:cubicBezTo>
                    <a:pt x="7" y="155"/>
                    <a:pt x="0" y="182"/>
                    <a:pt x="0" y="20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185"/>
                    <a:pt x="6" y="168"/>
                    <a:pt x="11" y="151"/>
                  </a:cubicBez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629" y="1498"/>
              <a:ext cx="79" cy="683"/>
            </a:xfrm>
            <a:custGeom>
              <a:avLst/>
              <a:gdLst/>
              <a:ahLst/>
              <a:cxnLst>
                <a:cxn ang="0">
                  <a:pos x="7" y="74"/>
                </a:cxn>
                <a:cxn ang="0">
                  <a:pos x="14" y="148"/>
                </a:cxn>
                <a:cxn ang="0">
                  <a:pos x="25" y="201"/>
                </a:cxn>
                <a:cxn ang="0">
                  <a:pos x="11" y="104"/>
                </a:cxn>
                <a:cxn ang="0">
                  <a:pos x="17" y="0"/>
                </a:cxn>
                <a:cxn ang="0">
                  <a:pos x="7" y="74"/>
                </a:cxn>
              </a:cxnLst>
              <a:rect l="0" t="0" r="r" b="b"/>
              <a:pathLst>
                <a:path w="25" h="201">
                  <a:moveTo>
                    <a:pt x="7" y="74"/>
                  </a:moveTo>
                  <a:cubicBezTo>
                    <a:pt x="0" y="102"/>
                    <a:pt x="7" y="125"/>
                    <a:pt x="14" y="148"/>
                  </a:cubicBezTo>
                  <a:cubicBezTo>
                    <a:pt x="19" y="165"/>
                    <a:pt x="24" y="181"/>
                    <a:pt x="25" y="201"/>
                  </a:cubicBezTo>
                  <a:cubicBezTo>
                    <a:pt x="25" y="163"/>
                    <a:pt x="14" y="129"/>
                    <a:pt x="11" y="104"/>
                  </a:cubicBezTo>
                  <a:cubicBezTo>
                    <a:pt x="8" y="80"/>
                    <a:pt x="16" y="27"/>
                    <a:pt x="17" y="0"/>
                  </a:cubicBezTo>
                  <a:cubicBezTo>
                    <a:pt x="14" y="29"/>
                    <a:pt x="11" y="55"/>
                    <a:pt x="7" y="74"/>
                  </a:cubicBez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 noEditPoints="1"/>
            </p:cNvSpPr>
            <p:nvPr/>
          </p:nvSpPr>
          <p:spPr bwMode="auto">
            <a:xfrm>
              <a:off x="2332" y="846"/>
              <a:ext cx="1157" cy="2867"/>
            </a:xfrm>
            <a:custGeom>
              <a:avLst/>
              <a:gdLst/>
              <a:ahLst/>
              <a:cxnLst>
                <a:cxn ang="0">
                  <a:pos x="363" y="844"/>
                </a:cxn>
                <a:cxn ang="0">
                  <a:pos x="273" y="748"/>
                </a:cxn>
                <a:cxn ang="0">
                  <a:pos x="154" y="766"/>
                </a:cxn>
                <a:cxn ang="0">
                  <a:pos x="142" y="774"/>
                </a:cxn>
                <a:cxn ang="0">
                  <a:pos x="119" y="768"/>
                </a:cxn>
                <a:cxn ang="0">
                  <a:pos x="99" y="698"/>
                </a:cxn>
                <a:cxn ang="0">
                  <a:pos x="99" y="698"/>
                </a:cxn>
                <a:cxn ang="0">
                  <a:pos x="98" y="542"/>
                </a:cxn>
                <a:cxn ang="0">
                  <a:pos x="107" y="478"/>
                </a:cxn>
                <a:cxn ang="0">
                  <a:pos x="119" y="401"/>
                </a:cxn>
                <a:cxn ang="0">
                  <a:pos x="107" y="340"/>
                </a:cxn>
                <a:cxn ang="0">
                  <a:pos x="100" y="266"/>
                </a:cxn>
                <a:cxn ang="0">
                  <a:pos x="117" y="3"/>
                </a:cxn>
                <a:cxn ang="0">
                  <a:pos x="116" y="0"/>
                </a:cxn>
                <a:cxn ang="0">
                  <a:pos x="94" y="0"/>
                </a:cxn>
                <a:cxn ang="0">
                  <a:pos x="94" y="3"/>
                </a:cxn>
                <a:cxn ang="0">
                  <a:pos x="77" y="261"/>
                </a:cxn>
                <a:cxn ang="0">
                  <a:pos x="85" y="347"/>
                </a:cxn>
                <a:cxn ang="0">
                  <a:pos x="96" y="401"/>
                </a:cxn>
                <a:cxn ang="0">
                  <a:pos x="85" y="474"/>
                </a:cxn>
                <a:cxn ang="0">
                  <a:pos x="75" y="542"/>
                </a:cxn>
                <a:cxn ang="0">
                  <a:pos x="79" y="699"/>
                </a:cxn>
                <a:cxn ang="0">
                  <a:pos x="79" y="699"/>
                </a:cxn>
                <a:cxn ang="0">
                  <a:pos x="120" y="795"/>
                </a:cxn>
                <a:cxn ang="0">
                  <a:pos x="144" y="795"/>
                </a:cxn>
                <a:cxn ang="0">
                  <a:pos x="166" y="782"/>
                </a:cxn>
                <a:cxn ang="0">
                  <a:pos x="268" y="767"/>
                </a:cxn>
                <a:cxn ang="0">
                  <a:pos x="342" y="844"/>
                </a:cxn>
                <a:cxn ang="0">
                  <a:pos x="97" y="844"/>
                </a:cxn>
                <a:cxn ang="0">
                  <a:pos x="78" y="822"/>
                </a:cxn>
                <a:cxn ang="0">
                  <a:pos x="40" y="700"/>
                </a:cxn>
                <a:cxn ang="0">
                  <a:pos x="40" y="699"/>
                </a:cxn>
                <a:cxn ang="0">
                  <a:pos x="42" y="526"/>
                </a:cxn>
                <a:cxn ang="0">
                  <a:pos x="33" y="474"/>
                </a:cxn>
                <a:cxn ang="0">
                  <a:pos x="22" y="401"/>
                </a:cxn>
                <a:cxn ang="0">
                  <a:pos x="33" y="347"/>
                </a:cxn>
                <a:cxn ang="0">
                  <a:pos x="41" y="261"/>
                </a:cxn>
                <a:cxn ang="0">
                  <a:pos x="24" y="3"/>
                </a:cxn>
                <a:cxn ang="0">
                  <a:pos x="25" y="0"/>
                </a:cxn>
                <a:cxn ang="0">
                  <a:pos x="2" y="0"/>
                </a:cxn>
                <a:cxn ang="0">
                  <a:pos x="2" y="3"/>
                </a:cxn>
                <a:cxn ang="0">
                  <a:pos x="19" y="266"/>
                </a:cxn>
                <a:cxn ang="0">
                  <a:pos x="11" y="340"/>
                </a:cxn>
                <a:cxn ang="0">
                  <a:pos x="0" y="401"/>
                </a:cxn>
                <a:cxn ang="0">
                  <a:pos x="11" y="478"/>
                </a:cxn>
                <a:cxn ang="0">
                  <a:pos x="20" y="542"/>
                </a:cxn>
                <a:cxn ang="0">
                  <a:pos x="20" y="680"/>
                </a:cxn>
                <a:cxn ang="0">
                  <a:pos x="21" y="723"/>
                </a:cxn>
                <a:cxn ang="0">
                  <a:pos x="63" y="836"/>
                </a:cxn>
                <a:cxn ang="0">
                  <a:pos x="71" y="844"/>
                </a:cxn>
              </a:cxnLst>
              <a:rect l="0" t="0" r="r" b="b"/>
              <a:pathLst>
                <a:path w="363" h="844">
                  <a:moveTo>
                    <a:pt x="363" y="844"/>
                  </a:moveTo>
                  <a:cubicBezTo>
                    <a:pt x="347" y="795"/>
                    <a:pt x="316" y="760"/>
                    <a:pt x="273" y="748"/>
                  </a:cubicBezTo>
                  <a:cubicBezTo>
                    <a:pt x="207" y="729"/>
                    <a:pt x="177" y="750"/>
                    <a:pt x="154" y="766"/>
                  </a:cubicBezTo>
                  <a:cubicBezTo>
                    <a:pt x="150" y="769"/>
                    <a:pt x="146" y="772"/>
                    <a:pt x="142" y="774"/>
                  </a:cubicBezTo>
                  <a:cubicBezTo>
                    <a:pt x="137" y="776"/>
                    <a:pt x="127" y="777"/>
                    <a:pt x="119" y="768"/>
                  </a:cubicBezTo>
                  <a:cubicBezTo>
                    <a:pt x="108" y="754"/>
                    <a:pt x="99" y="738"/>
                    <a:pt x="99" y="698"/>
                  </a:cubicBezTo>
                  <a:cubicBezTo>
                    <a:pt x="99" y="698"/>
                    <a:pt x="99" y="698"/>
                    <a:pt x="99" y="698"/>
                  </a:cubicBezTo>
                  <a:cubicBezTo>
                    <a:pt x="99" y="689"/>
                    <a:pt x="98" y="573"/>
                    <a:pt x="98" y="542"/>
                  </a:cubicBezTo>
                  <a:cubicBezTo>
                    <a:pt x="98" y="531"/>
                    <a:pt x="103" y="501"/>
                    <a:pt x="107" y="478"/>
                  </a:cubicBezTo>
                  <a:cubicBezTo>
                    <a:pt x="113" y="453"/>
                    <a:pt x="119" y="428"/>
                    <a:pt x="119" y="401"/>
                  </a:cubicBezTo>
                  <a:cubicBezTo>
                    <a:pt x="119" y="378"/>
                    <a:pt x="113" y="359"/>
                    <a:pt x="107" y="340"/>
                  </a:cubicBezTo>
                  <a:cubicBezTo>
                    <a:pt x="100" y="317"/>
                    <a:pt x="93" y="294"/>
                    <a:pt x="100" y="266"/>
                  </a:cubicBezTo>
                  <a:cubicBezTo>
                    <a:pt x="113" y="209"/>
                    <a:pt x="117" y="62"/>
                    <a:pt x="117" y="3"/>
                  </a:cubicBezTo>
                  <a:cubicBezTo>
                    <a:pt x="117" y="2"/>
                    <a:pt x="117" y="1"/>
                    <a:pt x="11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1"/>
                    <a:pt x="94" y="2"/>
                    <a:pt x="94" y="3"/>
                  </a:cubicBezTo>
                  <a:cubicBezTo>
                    <a:pt x="94" y="60"/>
                    <a:pt x="90" y="206"/>
                    <a:pt x="77" y="261"/>
                  </a:cubicBezTo>
                  <a:cubicBezTo>
                    <a:pt x="69" y="295"/>
                    <a:pt x="78" y="322"/>
                    <a:pt x="85" y="347"/>
                  </a:cubicBezTo>
                  <a:cubicBezTo>
                    <a:pt x="91" y="365"/>
                    <a:pt x="96" y="381"/>
                    <a:pt x="96" y="401"/>
                  </a:cubicBezTo>
                  <a:cubicBezTo>
                    <a:pt x="96" y="425"/>
                    <a:pt x="90" y="450"/>
                    <a:pt x="85" y="474"/>
                  </a:cubicBezTo>
                  <a:cubicBezTo>
                    <a:pt x="80" y="497"/>
                    <a:pt x="75" y="528"/>
                    <a:pt x="75" y="542"/>
                  </a:cubicBezTo>
                  <a:cubicBezTo>
                    <a:pt x="76" y="574"/>
                    <a:pt x="79" y="699"/>
                    <a:pt x="79" y="699"/>
                  </a:cubicBezTo>
                  <a:cubicBezTo>
                    <a:pt x="79" y="699"/>
                    <a:pt x="79" y="699"/>
                    <a:pt x="79" y="699"/>
                  </a:cubicBezTo>
                  <a:cubicBezTo>
                    <a:pt x="79" y="754"/>
                    <a:pt x="98" y="781"/>
                    <a:pt x="120" y="795"/>
                  </a:cubicBezTo>
                  <a:cubicBezTo>
                    <a:pt x="127" y="799"/>
                    <a:pt x="137" y="798"/>
                    <a:pt x="144" y="795"/>
                  </a:cubicBezTo>
                  <a:cubicBezTo>
                    <a:pt x="152" y="792"/>
                    <a:pt x="159" y="787"/>
                    <a:pt x="166" y="782"/>
                  </a:cubicBezTo>
                  <a:cubicBezTo>
                    <a:pt x="186" y="768"/>
                    <a:pt x="211" y="751"/>
                    <a:pt x="268" y="767"/>
                  </a:cubicBezTo>
                  <a:cubicBezTo>
                    <a:pt x="302" y="777"/>
                    <a:pt x="327" y="804"/>
                    <a:pt x="342" y="844"/>
                  </a:cubicBezTo>
                  <a:moveTo>
                    <a:pt x="97" y="844"/>
                  </a:moveTo>
                  <a:cubicBezTo>
                    <a:pt x="91" y="837"/>
                    <a:pt x="85" y="830"/>
                    <a:pt x="78" y="822"/>
                  </a:cubicBezTo>
                  <a:cubicBezTo>
                    <a:pt x="43" y="784"/>
                    <a:pt x="40" y="742"/>
                    <a:pt x="40" y="700"/>
                  </a:cubicBezTo>
                  <a:cubicBezTo>
                    <a:pt x="40" y="699"/>
                    <a:pt x="40" y="699"/>
                    <a:pt x="40" y="699"/>
                  </a:cubicBezTo>
                  <a:cubicBezTo>
                    <a:pt x="40" y="699"/>
                    <a:pt x="46" y="549"/>
                    <a:pt x="42" y="526"/>
                  </a:cubicBezTo>
                  <a:cubicBezTo>
                    <a:pt x="41" y="509"/>
                    <a:pt x="37" y="492"/>
                    <a:pt x="33" y="474"/>
                  </a:cubicBezTo>
                  <a:cubicBezTo>
                    <a:pt x="28" y="450"/>
                    <a:pt x="22" y="425"/>
                    <a:pt x="22" y="401"/>
                  </a:cubicBezTo>
                  <a:cubicBezTo>
                    <a:pt x="22" y="381"/>
                    <a:pt x="27" y="365"/>
                    <a:pt x="33" y="347"/>
                  </a:cubicBezTo>
                  <a:cubicBezTo>
                    <a:pt x="41" y="322"/>
                    <a:pt x="49" y="295"/>
                    <a:pt x="41" y="261"/>
                  </a:cubicBezTo>
                  <a:cubicBezTo>
                    <a:pt x="28" y="206"/>
                    <a:pt x="24" y="60"/>
                    <a:pt x="24" y="3"/>
                  </a:cubicBezTo>
                  <a:cubicBezTo>
                    <a:pt x="24" y="2"/>
                    <a:pt x="25" y="1"/>
                    <a:pt x="2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62"/>
                    <a:pt x="5" y="209"/>
                    <a:pt x="19" y="266"/>
                  </a:cubicBezTo>
                  <a:cubicBezTo>
                    <a:pt x="25" y="294"/>
                    <a:pt x="18" y="317"/>
                    <a:pt x="11" y="340"/>
                  </a:cubicBezTo>
                  <a:cubicBezTo>
                    <a:pt x="5" y="359"/>
                    <a:pt x="0" y="378"/>
                    <a:pt x="0" y="401"/>
                  </a:cubicBezTo>
                  <a:cubicBezTo>
                    <a:pt x="0" y="428"/>
                    <a:pt x="5" y="453"/>
                    <a:pt x="11" y="478"/>
                  </a:cubicBezTo>
                  <a:cubicBezTo>
                    <a:pt x="16" y="501"/>
                    <a:pt x="22" y="522"/>
                    <a:pt x="20" y="542"/>
                  </a:cubicBezTo>
                  <a:cubicBezTo>
                    <a:pt x="19" y="557"/>
                    <a:pt x="20" y="641"/>
                    <a:pt x="20" y="680"/>
                  </a:cubicBezTo>
                  <a:cubicBezTo>
                    <a:pt x="20" y="692"/>
                    <a:pt x="20" y="715"/>
                    <a:pt x="21" y="723"/>
                  </a:cubicBezTo>
                  <a:cubicBezTo>
                    <a:pt x="23" y="762"/>
                    <a:pt x="31" y="801"/>
                    <a:pt x="63" y="836"/>
                  </a:cubicBezTo>
                  <a:cubicBezTo>
                    <a:pt x="66" y="838"/>
                    <a:pt x="68" y="841"/>
                    <a:pt x="71" y="844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2584" y="3217"/>
              <a:ext cx="838" cy="496"/>
            </a:xfrm>
            <a:custGeom>
              <a:avLst/>
              <a:gdLst/>
              <a:ahLst/>
              <a:cxnLst>
                <a:cxn ang="0">
                  <a:pos x="263" y="146"/>
                </a:cxn>
                <a:cxn ang="0">
                  <a:pos x="189" y="69"/>
                </a:cxn>
                <a:cxn ang="0">
                  <a:pos x="87" y="84"/>
                </a:cxn>
                <a:cxn ang="0">
                  <a:pos x="65" y="97"/>
                </a:cxn>
                <a:cxn ang="0">
                  <a:pos x="41" y="97"/>
                </a:cxn>
                <a:cxn ang="0">
                  <a:pos x="0" y="0"/>
                </a:cxn>
              </a:cxnLst>
              <a:rect l="0" t="0" r="r" b="b"/>
              <a:pathLst>
                <a:path w="263" h="146">
                  <a:moveTo>
                    <a:pt x="263" y="146"/>
                  </a:moveTo>
                  <a:cubicBezTo>
                    <a:pt x="248" y="106"/>
                    <a:pt x="223" y="79"/>
                    <a:pt x="189" y="69"/>
                  </a:cubicBezTo>
                  <a:cubicBezTo>
                    <a:pt x="132" y="53"/>
                    <a:pt x="107" y="70"/>
                    <a:pt x="87" y="84"/>
                  </a:cubicBezTo>
                  <a:cubicBezTo>
                    <a:pt x="80" y="89"/>
                    <a:pt x="73" y="94"/>
                    <a:pt x="65" y="97"/>
                  </a:cubicBezTo>
                  <a:cubicBezTo>
                    <a:pt x="58" y="100"/>
                    <a:pt x="48" y="101"/>
                    <a:pt x="41" y="97"/>
                  </a:cubicBezTo>
                  <a:cubicBezTo>
                    <a:pt x="19" y="83"/>
                    <a:pt x="0" y="56"/>
                    <a:pt x="0" y="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460" y="3221"/>
              <a:ext cx="181" cy="4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8" y="123"/>
                </a:cxn>
                <a:cxn ang="0">
                  <a:pos x="57" y="145"/>
                </a:cxn>
              </a:cxnLst>
              <a:rect l="0" t="0" r="r" b="b"/>
              <a:pathLst>
                <a:path w="57" h="145">
                  <a:moveTo>
                    <a:pt x="0" y="0"/>
                  </a:moveTo>
                  <a:cubicBezTo>
                    <a:pt x="0" y="43"/>
                    <a:pt x="3" y="85"/>
                    <a:pt x="38" y="123"/>
                  </a:cubicBezTo>
                  <a:cubicBezTo>
                    <a:pt x="45" y="131"/>
                    <a:pt x="51" y="138"/>
                    <a:pt x="57" y="145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2654" y="3265"/>
              <a:ext cx="698" cy="221"/>
            </a:xfrm>
            <a:custGeom>
              <a:avLst/>
              <a:gdLst/>
              <a:ahLst/>
              <a:cxnLst>
                <a:cxn ang="0">
                  <a:pos x="18" y="56"/>
                </a:cxn>
                <a:cxn ang="0">
                  <a:pos x="41" y="62"/>
                </a:cxn>
                <a:cxn ang="0">
                  <a:pos x="53" y="54"/>
                </a:cxn>
                <a:cxn ang="0">
                  <a:pos x="172" y="36"/>
                </a:cxn>
                <a:cxn ang="0">
                  <a:pos x="218" y="60"/>
                </a:cxn>
                <a:cxn ang="0">
                  <a:pos x="219" y="61"/>
                </a:cxn>
                <a:cxn ang="0">
                  <a:pos x="219" y="61"/>
                </a:cxn>
                <a:cxn ang="0">
                  <a:pos x="49" y="42"/>
                </a:cxn>
                <a:cxn ang="0">
                  <a:pos x="0" y="15"/>
                </a:cxn>
                <a:cxn ang="0">
                  <a:pos x="18" y="56"/>
                </a:cxn>
              </a:cxnLst>
              <a:rect l="0" t="0" r="r" b="b"/>
              <a:pathLst>
                <a:path w="219" h="65">
                  <a:moveTo>
                    <a:pt x="18" y="56"/>
                  </a:moveTo>
                  <a:cubicBezTo>
                    <a:pt x="26" y="65"/>
                    <a:pt x="36" y="64"/>
                    <a:pt x="41" y="62"/>
                  </a:cubicBezTo>
                  <a:cubicBezTo>
                    <a:pt x="45" y="60"/>
                    <a:pt x="49" y="57"/>
                    <a:pt x="53" y="54"/>
                  </a:cubicBezTo>
                  <a:cubicBezTo>
                    <a:pt x="76" y="38"/>
                    <a:pt x="106" y="17"/>
                    <a:pt x="172" y="36"/>
                  </a:cubicBezTo>
                  <a:cubicBezTo>
                    <a:pt x="189" y="40"/>
                    <a:pt x="205" y="49"/>
                    <a:pt x="218" y="60"/>
                  </a:cubicBezTo>
                  <a:cubicBezTo>
                    <a:pt x="218" y="61"/>
                    <a:pt x="218" y="61"/>
                    <a:pt x="219" y="61"/>
                  </a:cubicBezTo>
                  <a:cubicBezTo>
                    <a:pt x="219" y="61"/>
                    <a:pt x="219" y="61"/>
                    <a:pt x="219" y="61"/>
                  </a:cubicBezTo>
                  <a:cubicBezTo>
                    <a:pt x="144" y="0"/>
                    <a:pt x="80" y="20"/>
                    <a:pt x="49" y="42"/>
                  </a:cubicBezTo>
                  <a:cubicBezTo>
                    <a:pt x="25" y="58"/>
                    <a:pt x="9" y="45"/>
                    <a:pt x="0" y="15"/>
                  </a:cubicBezTo>
                  <a:cubicBezTo>
                    <a:pt x="3" y="35"/>
                    <a:pt x="10" y="46"/>
                    <a:pt x="18" y="56"/>
                  </a:cubicBez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170"/>
            <p:cNvSpPr>
              <a:spLocks/>
            </p:cNvSpPr>
            <p:nvPr/>
          </p:nvSpPr>
          <p:spPr bwMode="auto">
            <a:xfrm>
              <a:off x="2412" y="2100"/>
              <a:ext cx="26" cy="6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71"/>
            <p:cNvSpPr>
              <a:spLocks/>
            </p:cNvSpPr>
            <p:nvPr/>
          </p:nvSpPr>
          <p:spPr bwMode="auto">
            <a:xfrm>
              <a:off x="2485" y="2378"/>
              <a:ext cx="39" cy="4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2514" y="2402"/>
              <a:ext cx="26" cy="7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8" y="23"/>
                </a:cxn>
              </a:cxnLst>
              <a:rect l="0" t="0" r="r" b="b"/>
              <a:pathLst>
                <a:path w="8" h="23">
                  <a:moveTo>
                    <a:pt x="4" y="0"/>
                  </a:moveTo>
                  <a:cubicBezTo>
                    <a:pt x="4" y="8"/>
                    <a:pt x="0" y="17"/>
                    <a:pt x="8" y="23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2546" y="2341"/>
              <a:ext cx="25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3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cubicBezTo>
                    <a:pt x="7" y="4"/>
                    <a:pt x="8" y="16"/>
                    <a:pt x="5" y="23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174"/>
            <p:cNvSpPr>
              <a:spLocks/>
            </p:cNvSpPr>
            <p:nvPr/>
          </p:nvSpPr>
          <p:spPr bwMode="auto">
            <a:xfrm>
              <a:off x="2533" y="2293"/>
              <a:ext cx="26" cy="5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8" y="5"/>
                    <a:pt x="8" y="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75"/>
            <p:cNvSpPr>
              <a:spLocks/>
            </p:cNvSpPr>
            <p:nvPr/>
          </p:nvSpPr>
          <p:spPr bwMode="auto">
            <a:xfrm>
              <a:off x="2546" y="2273"/>
              <a:ext cx="2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9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2" y="3"/>
                    <a:pt x="5" y="8"/>
                    <a:pt x="9" y="9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466" y="2470"/>
              <a:ext cx="23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476" y="2480"/>
              <a:ext cx="1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463" y="2259"/>
              <a:ext cx="22" cy="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179"/>
            <p:cNvSpPr>
              <a:spLocks/>
            </p:cNvSpPr>
            <p:nvPr/>
          </p:nvSpPr>
          <p:spPr bwMode="auto">
            <a:xfrm>
              <a:off x="2482" y="2273"/>
              <a:ext cx="13" cy="1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4" y="0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501" y="1947"/>
              <a:ext cx="23" cy="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1"/>
                </a:cxn>
              </a:cxnLst>
              <a:rect l="0" t="0" r="r" b="b"/>
              <a:pathLst>
                <a:path w="7" h="1">
                  <a:moveTo>
                    <a:pt x="0" y="1"/>
                  </a:moveTo>
                  <a:cubicBezTo>
                    <a:pt x="2" y="0"/>
                    <a:pt x="5" y="0"/>
                    <a:pt x="7" y="1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466" y="2059"/>
              <a:ext cx="32" cy="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476" y="2110"/>
              <a:ext cx="57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4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5" y="0"/>
                    <a:pt x="12" y="3"/>
                    <a:pt x="18" y="4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83"/>
            <p:cNvSpPr>
              <a:spLocks/>
            </p:cNvSpPr>
            <p:nvPr/>
          </p:nvSpPr>
          <p:spPr bwMode="auto">
            <a:xfrm>
              <a:off x="2527" y="2103"/>
              <a:ext cx="16" cy="5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84"/>
            <p:cNvSpPr>
              <a:spLocks/>
            </p:cNvSpPr>
            <p:nvPr/>
          </p:nvSpPr>
          <p:spPr bwMode="auto">
            <a:xfrm>
              <a:off x="2530" y="2181"/>
              <a:ext cx="32" cy="31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0" y="0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4" y="9"/>
                    <a:pt x="9" y="3"/>
                    <a:pt x="10" y="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85"/>
            <p:cNvSpPr>
              <a:spLocks/>
            </p:cNvSpPr>
            <p:nvPr/>
          </p:nvSpPr>
          <p:spPr bwMode="auto">
            <a:xfrm>
              <a:off x="2552" y="2168"/>
              <a:ext cx="39" cy="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3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cubicBezTo>
                    <a:pt x="3" y="5"/>
                    <a:pt x="7" y="6"/>
                    <a:pt x="12" y="3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584" y="2161"/>
              <a:ext cx="19" cy="3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87" y="2049"/>
              <a:ext cx="26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543" y="2001"/>
              <a:ext cx="1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3"/>
                    <a:pt x="3" y="7"/>
                    <a:pt x="6" y="9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89"/>
            <p:cNvSpPr>
              <a:spLocks/>
            </p:cNvSpPr>
            <p:nvPr/>
          </p:nvSpPr>
          <p:spPr bwMode="auto">
            <a:xfrm>
              <a:off x="2555" y="2011"/>
              <a:ext cx="13" cy="4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3" y="13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485" y="2541"/>
              <a:ext cx="26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3" y="5"/>
                    <a:pt x="5" y="4"/>
                    <a:pt x="8" y="5"/>
                  </a:cubicBezTo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460" y="2253"/>
              <a:ext cx="22" cy="30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0"/>
                </a:cxn>
                <a:cxn ang="0">
                  <a:pos x="2" y="9"/>
                </a:cxn>
              </a:cxnLst>
              <a:rect l="0" t="0" r="r" b="b"/>
              <a:pathLst>
                <a:path w="7" h="9">
                  <a:moveTo>
                    <a:pt x="0" y="5"/>
                  </a:moveTo>
                  <a:cubicBezTo>
                    <a:pt x="0" y="3"/>
                    <a:pt x="4" y="0"/>
                    <a:pt x="6" y="0"/>
                  </a:cubicBezTo>
                  <a:cubicBezTo>
                    <a:pt x="7" y="4"/>
                    <a:pt x="4" y="7"/>
                    <a:pt x="2" y="9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530" y="2178"/>
              <a:ext cx="25" cy="4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1"/>
                </a:cxn>
                <a:cxn ang="0">
                  <a:pos x="3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8"/>
                    <a:pt x="3" y="13"/>
                    <a:pt x="5" y="11"/>
                  </a:cubicBezTo>
                  <a:cubicBezTo>
                    <a:pt x="7" y="8"/>
                    <a:pt x="2" y="6"/>
                    <a:pt x="3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193"/>
            <p:cNvSpPr>
              <a:spLocks/>
            </p:cNvSpPr>
            <p:nvPr/>
          </p:nvSpPr>
          <p:spPr bwMode="auto">
            <a:xfrm>
              <a:off x="2578" y="2164"/>
              <a:ext cx="16" cy="4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2" y="1"/>
                    <a:pt x="3" y="1"/>
                    <a:pt x="5" y="0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2546" y="2022"/>
              <a:ext cx="35" cy="27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6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6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2587" y="2039"/>
              <a:ext cx="7" cy="2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1" y="3"/>
                    <a:pt x="1" y="5"/>
                    <a:pt x="0" y="8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2536" y="2001"/>
              <a:ext cx="19" cy="1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2" y="3"/>
                    <a:pt x="5" y="2"/>
                    <a:pt x="6" y="0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2463" y="2052"/>
              <a:ext cx="19" cy="2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4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5"/>
                    <a:pt x="4" y="8"/>
                    <a:pt x="6" y="4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473" y="2120"/>
              <a:ext cx="12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3" y="2107"/>
              <a:ext cx="16" cy="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1" y="2"/>
                    <a:pt x="3" y="2"/>
                    <a:pt x="5" y="3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520" y="2144"/>
              <a:ext cx="20" cy="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1"/>
                </a:cxn>
                <a:cxn ang="0">
                  <a:pos x="0" y="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3" y="4"/>
                    <a:pt x="6" y="3"/>
                    <a:pt x="6" y="1"/>
                  </a:cubicBezTo>
                  <a:cubicBezTo>
                    <a:pt x="5" y="0"/>
                    <a:pt x="2" y="0"/>
                    <a:pt x="0" y="1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43" y="2270"/>
              <a:ext cx="16" cy="1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3" y="1"/>
                    <a:pt x="5" y="0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533" y="2338"/>
              <a:ext cx="7" cy="2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7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3"/>
                    <a:pt x="1" y="5"/>
                    <a:pt x="2" y="7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2473" y="2385"/>
              <a:ext cx="35" cy="3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1"/>
                </a:cxn>
                <a:cxn ang="0">
                  <a:pos x="5" y="3"/>
                </a:cxn>
                <a:cxn ang="0">
                  <a:pos x="3" y="10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5" y="0"/>
                    <a:pt x="2" y="0"/>
                    <a:pt x="2" y="1"/>
                  </a:cubicBezTo>
                  <a:cubicBezTo>
                    <a:pt x="0" y="4"/>
                    <a:pt x="3" y="3"/>
                    <a:pt x="5" y="3"/>
                  </a:cubicBezTo>
                  <a:cubicBezTo>
                    <a:pt x="11" y="3"/>
                    <a:pt x="7" y="8"/>
                    <a:pt x="3" y="10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514" y="2402"/>
              <a:ext cx="22" cy="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1"/>
                    <a:pt x="7" y="0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546" y="2395"/>
              <a:ext cx="25" cy="17"/>
            </a:xfrm>
            <a:custGeom>
              <a:avLst/>
              <a:gdLst/>
              <a:ahLst/>
              <a:cxnLst>
                <a:cxn ang="0">
                  <a:pos x="7" y="5"/>
                </a:cxn>
                <a:cxn ang="0">
                  <a:pos x="2" y="2"/>
                </a:cxn>
                <a:cxn ang="0">
                  <a:pos x="8" y="1"/>
                </a:cxn>
              </a:cxnLst>
              <a:rect l="0" t="0" r="r" b="b"/>
              <a:pathLst>
                <a:path w="8" h="5">
                  <a:moveTo>
                    <a:pt x="7" y="5"/>
                  </a:moveTo>
                  <a:cubicBezTo>
                    <a:pt x="5" y="5"/>
                    <a:pt x="0" y="4"/>
                    <a:pt x="2" y="2"/>
                  </a:cubicBezTo>
                  <a:cubicBezTo>
                    <a:pt x="3" y="0"/>
                    <a:pt x="6" y="1"/>
                    <a:pt x="8" y="1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3" y="2470"/>
              <a:ext cx="7" cy="1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1" y="3"/>
                    <a:pt x="2" y="1"/>
                    <a:pt x="2" y="0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466" y="2467"/>
              <a:ext cx="10" cy="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3"/>
                    <a:pt x="2" y="1"/>
                    <a:pt x="3" y="0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428" y="2103"/>
              <a:ext cx="22" cy="1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cubicBezTo>
                    <a:pt x="3" y="0"/>
                    <a:pt x="7" y="3"/>
                    <a:pt x="4" y="4"/>
                  </a:cubicBezTo>
                  <a:cubicBezTo>
                    <a:pt x="2" y="5"/>
                    <a:pt x="0" y="3"/>
                    <a:pt x="0" y="3"/>
                  </a:cubicBezTo>
                </a:path>
              </a:pathLst>
            </a:custGeom>
            <a:noFill/>
            <a:ln w="11113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476" y="1539"/>
              <a:ext cx="19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0" y="6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2" y="0"/>
                    <a:pt x="6" y="0"/>
                    <a:pt x="6" y="3"/>
                  </a:cubicBezTo>
                  <a:cubicBezTo>
                    <a:pt x="6" y="5"/>
                    <a:pt x="3" y="7"/>
                    <a:pt x="0" y="6"/>
                  </a:cubicBezTo>
                </a:path>
              </a:pathLst>
            </a:custGeom>
            <a:noFill/>
            <a:ln w="20638" cap="flat">
              <a:solidFill>
                <a:srgbClr val="C75F7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552" y="1543"/>
              <a:ext cx="1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noFill/>
            <a:ln w="20638" cap="flat">
              <a:solidFill>
                <a:srgbClr val="C75F7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52" y="1560"/>
              <a:ext cx="10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noFill/>
            <a:ln w="20638" cap="flat">
              <a:solidFill>
                <a:srgbClr val="C75F7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3" name="Group 211"/>
          <p:cNvGrpSpPr>
            <a:grpSpLocks/>
          </p:cNvGrpSpPr>
          <p:nvPr/>
        </p:nvGrpSpPr>
        <p:grpSpPr bwMode="auto">
          <a:xfrm>
            <a:off x="2444825" y="947490"/>
            <a:ext cx="1170434" cy="3025480"/>
            <a:chOff x="3866" y="718"/>
            <a:chExt cx="1154" cy="2983"/>
          </a:xfrm>
        </p:grpSpPr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3939" y="786"/>
              <a:ext cx="1014" cy="2915"/>
            </a:xfrm>
            <a:custGeom>
              <a:avLst/>
              <a:gdLst/>
              <a:ahLst/>
              <a:cxnLst>
                <a:cxn ang="0">
                  <a:pos x="318" y="858"/>
                </a:cxn>
                <a:cxn ang="0">
                  <a:pos x="244" y="781"/>
                </a:cxn>
                <a:cxn ang="0">
                  <a:pos x="142" y="796"/>
                </a:cxn>
                <a:cxn ang="0">
                  <a:pos x="120" y="809"/>
                </a:cxn>
                <a:cxn ang="0">
                  <a:pos x="96" y="809"/>
                </a:cxn>
                <a:cxn ang="0">
                  <a:pos x="55" y="712"/>
                </a:cxn>
                <a:cxn ang="0">
                  <a:pos x="55" y="712"/>
                </a:cxn>
                <a:cxn ang="0">
                  <a:pos x="54" y="678"/>
                </a:cxn>
                <a:cxn ang="0">
                  <a:pos x="63" y="616"/>
                </a:cxn>
                <a:cxn ang="0">
                  <a:pos x="74" y="544"/>
                </a:cxn>
                <a:cxn ang="0">
                  <a:pos x="63" y="490"/>
                </a:cxn>
                <a:cxn ang="0">
                  <a:pos x="50" y="404"/>
                </a:cxn>
                <a:cxn ang="0">
                  <a:pos x="64" y="351"/>
                </a:cxn>
                <a:cxn ang="0">
                  <a:pos x="72" y="17"/>
                </a:cxn>
                <a:cxn ang="0">
                  <a:pos x="71" y="14"/>
                </a:cxn>
                <a:cxn ang="0">
                  <a:pos x="66" y="11"/>
                </a:cxn>
                <a:cxn ang="0">
                  <a:pos x="61" y="6"/>
                </a:cxn>
                <a:cxn ang="0">
                  <a:pos x="53" y="6"/>
                </a:cxn>
                <a:cxn ang="0">
                  <a:pos x="47" y="1"/>
                </a:cxn>
                <a:cxn ang="0">
                  <a:pos x="38" y="4"/>
                </a:cxn>
                <a:cxn ang="0">
                  <a:pos x="28" y="2"/>
                </a:cxn>
                <a:cxn ang="0">
                  <a:pos x="21" y="6"/>
                </a:cxn>
                <a:cxn ang="0">
                  <a:pos x="13" y="6"/>
                </a:cxn>
                <a:cxn ang="0">
                  <a:pos x="8" y="12"/>
                </a:cxn>
                <a:cxn ang="0">
                  <a:pos x="3" y="14"/>
                </a:cxn>
                <a:cxn ang="0">
                  <a:pos x="2" y="17"/>
                </a:cxn>
                <a:cxn ang="0">
                  <a:pos x="10" y="350"/>
                </a:cxn>
                <a:cxn ang="0">
                  <a:pos x="23" y="404"/>
                </a:cxn>
                <a:cxn ang="0">
                  <a:pos x="11" y="490"/>
                </a:cxn>
                <a:cxn ang="0">
                  <a:pos x="0" y="544"/>
                </a:cxn>
                <a:cxn ang="0">
                  <a:pos x="11" y="616"/>
                </a:cxn>
                <a:cxn ang="0">
                  <a:pos x="18" y="677"/>
                </a:cxn>
                <a:cxn ang="0">
                  <a:pos x="16" y="713"/>
                </a:cxn>
                <a:cxn ang="0">
                  <a:pos x="16" y="713"/>
                </a:cxn>
                <a:cxn ang="0">
                  <a:pos x="54" y="836"/>
                </a:cxn>
                <a:cxn ang="0">
                  <a:pos x="72" y="858"/>
                </a:cxn>
              </a:cxnLst>
              <a:rect l="0" t="0" r="r" b="b"/>
              <a:pathLst>
                <a:path w="318" h="858">
                  <a:moveTo>
                    <a:pt x="318" y="858"/>
                  </a:moveTo>
                  <a:cubicBezTo>
                    <a:pt x="303" y="818"/>
                    <a:pt x="278" y="791"/>
                    <a:pt x="244" y="781"/>
                  </a:cubicBezTo>
                  <a:cubicBezTo>
                    <a:pt x="187" y="765"/>
                    <a:pt x="162" y="782"/>
                    <a:pt x="142" y="796"/>
                  </a:cubicBezTo>
                  <a:cubicBezTo>
                    <a:pt x="135" y="801"/>
                    <a:pt x="128" y="806"/>
                    <a:pt x="120" y="809"/>
                  </a:cubicBezTo>
                  <a:cubicBezTo>
                    <a:pt x="113" y="812"/>
                    <a:pt x="103" y="813"/>
                    <a:pt x="96" y="809"/>
                  </a:cubicBezTo>
                  <a:cubicBezTo>
                    <a:pt x="74" y="795"/>
                    <a:pt x="55" y="768"/>
                    <a:pt x="55" y="712"/>
                  </a:cubicBezTo>
                  <a:cubicBezTo>
                    <a:pt x="55" y="712"/>
                    <a:pt x="55" y="712"/>
                    <a:pt x="55" y="712"/>
                  </a:cubicBezTo>
                  <a:cubicBezTo>
                    <a:pt x="54" y="678"/>
                    <a:pt x="54" y="678"/>
                    <a:pt x="54" y="678"/>
                  </a:cubicBezTo>
                  <a:cubicBezTo>
                    <a:pt x="54" y="663"/>
                    <a:pt x="58" y="640"/>
                    <a:pt x="63" y="616"/>
                  </a:cubicBezTo>
                  <a:cubicBezTo>
                    <a:pt x="68" y="593"/>
                    <a:pt x="74" y="568"/>
                    <a:pt x="74" y="544"/>
                  </a:cubicBezTo>
                  <a:cubicBezTo>
                    <a:pt x="74" y="524"/>
                    <a:pt x="69" y="508"/>
                    <a:pt x="63" y="490"/>
                  </a:cubicBezTo>
                  <a:cubicBezTo>
                    <a:pt x="55" y="465"/>
                    <a:pt x="42" y="438"/>
                    <a:pt x="50" y="404"/>
                  </a:cubicBezTo>
                  <a:cubicBezTo>
                    <a:pt x="53" y="393"/>
                    <a:pt x="62" y="375"/>
                    <a:pt x="64" y="351"/>
                  </a:cubicBezTo>
                  <a:cubicBezTo>
                    <a:pt x="73" y="252"/>
                    <a:pt x="72" y="63"/>
                    <a:pt x="72" y="17"/>
                  </a:cubicBezTo>
                  <a:cubicBezTo>
                    <a:pt x="72" y="16"/>
                    <a:pt x="71" y="15"/>
                    <a:pt x="71" y="14"/>
                  </a:cubicBezTo>
                  <a:cubicBezTo>
                    <a:pt x="71" y="10"/>
                    <a:pt x="68" y="13"/>
                    <a:pt x="66" y="11"/>
                  </a:cubicBezTo>
                  <a:cubicBezTo>
                    <a:pt x="62" y="8"/>
                    <a:pt x="64" y="7"/>
                    <a:pt x="61" y="6"/>
                  </a:cubicBezTo>
                  <a:cubicBezTo>
                    <a:pt x="58" y="5"/>
                    <a:pt x="56" y="8"/>
                    <a:pt x="53" y="6"/>
                  </a:cubicBezTo>
                  <a:cubicBezTo>
                    <a:pt x="50" y="5"/>
                    <a:pt x="52" y="2"/>
                    <a:pt x="47" y="1"/>
                  </a:cubicBezTo>
                  <a:cubicBezTo>
                    <a:pt x="42" y="0"/>
                    <a:pt x="42" y="4"/>
                    <a:pt x="38" y="4"/>
                  </a:cubicBezTo>
                  <a:cubicBezTo>
                    <a:pt x="33" y="4"/>
                    <a:pt x="33" y="1"/>
                    <a:pt x="28" y="2"/>
                  </a:cubicBezTo>
                  <a:cubicBezTo>
                    <a:pt x="24" y="2"/>
                    <a:pt x="25" y="5"/>
                    <a:pt x="21" y="6"/>
                  </a:cubicBezTo>
                  <a:cubicBezTo>
                    <a:pt x="17" y="7"/>
                    <a:pt x="16" y="5"/>
                    <a:pt x="13" y="6"/>
                  </a:cubicBezTo>
                  <a:cubicBezTo>
                    <a:pt x="10" y="7"/>
                    <a:pt x="10" y="10"/>
                    <a:pt x="8" y="12"/>
                  </a:cubicBezTo>
                  <a:cubicBezTo>
                    <a:pt x="6" y="13"/>
                    <a:pt x="4" y="13"/>
                    <a:pt x="3" y="14"/>
                  </a:cubicBezTo>
                  <a:cubicBezTo>
                    <a:pt x="2" y="15"/>
                    <a:pt x="2" y="16"/>
                    <a:pt x="2" y="17"/>
                  </a:cubicBezTo>
                  <a:cubicBezTo>
                    <a:pt x="2" y="63"/>
                    <a:pt x="2" y="250"/>
                    <a:pt x="10" y="350"/>
                  </a:cubicBezTo>
                  <a:cubicBezTo>
                    <a:pt x="12" y="374"/>
                    <a:pt x="21" y="393"/>
                    <a:pt x="23" y="404"/>
                  </a:cubicBezTo>
                  <a:cubicBezTo>
                    <a:pt x="31" y="438"/>
                    <a:pt x="18" y="465"/>
                    <a:pt x="11" y="490"/>
                  </a:cubicBezTo>
                  <a:cubicBezTo>
                    <a:pt x="5" y="508"/>
                    <a:pt x="0" y="524"/>
                    <a:pt x="0" y="544"/>
                  </a:cubicBezTo>
                  <a:cubicBezTo>
                    <a:pt x="0" y="568"/>
                    <a:pt x="6" y="593"/>
                    <a:pt x="11" y="616"/>
                  </a:cubicBezTo>
                  <a:cubicBezTo>
                    <a:pt x="16" y="640"/>
                    <a:pt x="18" y="667"/>
                    <a:pt x="18" y="677"/>
                  </a:cubicBezTo>
                  <a:cubicBezTo>
                    <a:pt x="17" y="686"/>
                    <a:pt x="16" y="713"/>
                    <a:pt x="16" y="713"/>
                  </a:cubicBezTo>
                  <a:cubicBezTo>
                    <a:pt x="16" y="713"/>
                    <a:pt x="16" y="713"/>
                    <a:pt x="16" y="713"/>
                  </a:cubicBezTo>
                  <a:cubicBezTo>
                    <a:pt x="16" y="756"/>
                    <a:pt x="19" y="798"/>
                    <a:pt x="54" y="836"/>
                  </a:cubicBezTo>
                  <a:cubicBezTo>
                    <a:pt x="61" y="844"/>
                    <a:pt x="67" y="851"/>
                    <a:pt x="72" y="858"/>
                  </a:cubicBezTo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3952" y="1455"/>
              <a:ext cx="182" cy="1009"/>
            </a:xfrm>
            <a:custGeom>
              <a:avLst/>
              <a:gdLst/>
              <a:ahLst/>
              <a:cxnLst>
                <a:cxn ang="0">
                  <a:pos x="52" y="296"/>
                </a:cxn>
                <a:cxn ang="0">
                  <a:pos x="57" y="287"/>
                </a:cxn>
                <a:cxn ang="0">
                  <a:pos x="46" y="250"/>
                </a:cxn>
                <a:cxn ang="0">
                  <a:pos x="45" y="250"/>
                </a:cxn>
                <a:cxn ang="0">
                  <a:pos x="34" y="257"/>
                </a:cxn>
                <a:cxn ang="0">
                  <a:pos x="26" y="243"/>
                </a:cxn>
                <a:cxn ang="0">
                  <a:pos x="22" y="199"/>
                </a:cxn>
                <a:cxn ang="0">
                  <a:pos x="11" y="155"/>
                </a:cxn>
                <a:cxn ang="0">
                  <a:pos x="0" y="0"/>
                </a:cxn>
                <a:cxn ang="0">
                  <a:pos x="6" y="153"/>
                </a:cxn>
                <a:cxn ang="0">
                  <a:pos x="19" y="207"/>
                </a:cxn>
                <a:cxn ang="0">
                  <a:pos x="8" y="288"/>
                </a:cxn>
                <a:cxn ang="0">
                  <a:pos x="52" y="296"/>
                </a:cxn>
              </a:cxnLst>
              <a:rect l="0" t="0" r="r" b="b"/>
              <a:pathLst>
                <a:path w="57" h="297">
                  <a:moveTo>
                    <a:pt x="52" y="296"/>
                  </a:moveTo>
                  <a:cubicBezTo>
                    <a:pt x="54" y="297"/>
                    <a:pt x="57" y="292"/>
                    <a:pt x="57" y="287"/>
                  </a:cubicBezTo>
                  <a:cubicBezTo>
                    <a:pt x="53" y="275"/>
                    <a:pt x="49" y="263"/>
                    <a:pt x="46" y="250"/>
                  </a:cubicBezTo>
                  <a:cubicBezTo>
                    <a:pt x="46" y="250"/>
                    <a:pt x="45" y="250"/>
                    <a:pt x="45" y="250"/>
                  </a:cubicBezTo>
                  <a:cubicBezTo>
                    <a:pt x="45" y="250"/>
                    <a:pt x="42" y="257"/>
                    <a:pt x="34" y="257"/>
                  </a:cubicBezTo>
                  <a:cubicBezTo>
                    <a:pt x="25" y="257"/>
                    <a:pt x="25" y="256"/>
                    <a:pt x="26" y="243"/>
                  </a:cubicBezTo>
                  <a:cubicBezTo>
                    <a:pt x="28" y="231"/>
                    <a:pt x="27" y="214"/>
                    <a:pt x="22" y="199"/>
                  </a:cubicBezTo>
                  <a:cubicBezTo>
                    <a:pt x="18" y="185"/>
                    <a:pt x="12" y="179"/>
                    <a:pt x="11" y="155"/>
                  </a:cubicBezTo>
                  <a:cubicBezTo>
                    <a:pt x="10" y="138"/>
                    <a:pt x="3" y="55"/>
                    <a:pt x="0" y="0"/>
                  </a:cubicBezTo>
                  <a:cubicBezTo>
                    <a:pt x="1" y="55"/>
                    <a:pt x="3" y="112"/>
                    <a:pt x="6" y="153"/>
                  </a:cubicBezTo>
                  <a:cubicBezTo>
                    <a:pt x="8" y="177"/>
                    <a:pt x="17" y="196"/>
                    <a:pt x="19" y="207"/>
                  </a:cubicBezTo>
                  <a:cubicBezTo>
                    <a:pt x="27" y="239"/>
                    <a:pt x="16" y="264"/>
                    <a:pt x="8" y="288"/>
                  </a:cubicBezTo>
                  <a:cubicBezTo>
                    <a:pt x="27" y="291"/>
                    <a:pt x="51" y="295"/>
                    <a:pt x="52" y="296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3978" y="2311"/>
              <a:ext cx="156" cy="130"/>
            </a:xfrm>
            <a:custGeom>
              <a:avLst/>
              <a:gdLst/>
              <a:ahLst/>
              <a:cxnLst>
                <a:cxn ang="0">
                  <a:pos x="49" y="35"/>
                </a:cxn>
                <a:cxn ang="0">
                  <a:pos x="42" y="14"/>
                </a:cxn>
                <a:cxn ang="0">
                  <a:pos x="33" y="12"/>
                </a:cxn>
                <a:cxn ang="0">
                  <a:pos x="16" y="13"/>
                </a:cxn>
                <a:cxn ang="0">
                  <a:pos x="11" y="0"/>
                </a:cxn>
                <a:cxn ang="0">
                  <a:pos x="0" y="36"/>
                </a:cxn>
                <a:cxn ang="0">
                  <a:pos x="6" y="37"/>
                </a:cxn>
                <a:cxn ang="0">
                  <a:pos x="31" y="30"/>
                </a:cxn>
                <a:cxn ang="0">
                  <a:pos x="48" y="38"/>
                </a:cxn>
                <a:cxn ang="0">
                  <a:pos x="49" y="35"/>
                </a:cxn>
              </a:cxnLst>
              <a:rect l="0" t="0" r="r" b="b"/>
              <a:pathLst>
                <a:path w="49" h="38">
                  <a:moveTo>
                    <a:pt x="49" y="35"/>
                  </a:moveTo>
                  <a:cubicBezTo>
                    <a:pt x="47" y="28"/>
                    <a:pt x="44" y="21"/>
                    <a:pt x="42" y="14"/>
                  </a:cubicBezTo>
                  <a:cubicBezTo>
                    <a:pt x="39" y="13"/>
                    <a:pt x="34" y="12"/>
                    <a:pt x="33" y="12"/>
                  </a:cubicBezTo>
                  <a:cubicBezTo>
                    <a:pt x="28" y="11"/>
                    <a:pt x="20" y="14"/>
                    <a:pt x="16" y="13"/>
                  </a:cubicBezTo>
                  <a:cubicBezTo>
                    <a:pt x="15" y="12"/>
                    <a:pt x="12" y="5"/>
                    <a:pt x="11" y="0"/>
                  </a:cubicBezTo>
                  <a:cubicBezTo>
                    <a:pt x="8" y="13"/>
                    <a:pt x="4" y="24"/>
                    <a:pt x="0" y="36"/>
                  </a:cubicBezTo>
                  <a:cubicBezTo>
                    <a:pt x="2" y="36"/>
                    <a:pt x="4" y="36"/>
                    <a:pt x="6" y="37"/>
                  </a:cubicBezTo>
                  <a:cubicBezTo>
                    <a:pt x="13" y="30"/>
                    <a:pt x="19" y="26"/>
                    <a:pt x="31" y="30"/>
                  </a:cubicBezTo>
                  <a:cubicBezTo>
                    <a:pt x="37" y="32"/>
                    <a:pt x="42" y="37"/>
                    <a:pt x="48" y="38"/>
                  </a:cubicBezTo>
                  <a:cubicBezTo>
                    <a:pt x="48" y="37"/>
                    <a:pt x="49" y="36"/>
                    <a:pt x="49" y="35"/>
                  </a:cubicBezTo>
                  <a:close/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3968" y="3028"/>
              <a:ext cx="143" cy="218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0" y="53"/>
                </a:cxn>
                <a:cxn ang="0">
                  <a:pos x="13" y="64"/>
                </a:cxn>
                <a:cxn ang="0">
                  <a:pos x="45" y="19"/>
                </a:cxn>
                <a:cxn ang="0">
                  <a:pos x="45" y="21"/>
                </a:cxn>
                <a:cxn ang="0">
                  <a:pos x="44" y="8"/>
                </a:cxn>
                <a:cxn ang="0">
                  <a:pos x="40" y="3"/>
                </a:cxn>
                <a:cxn ang="0">
                  <a:pos x="18" y="2"/>
                </a:cxn>
                <a:cxn ang="0">
                  <a:pos x="11" y="13"/>
                </a:cxn>
              </a:cxnLst>
              <a:rect l="0" t="0" r="r" b="b"/>
              <a:pathLst>
                <a:path w="45" h="64">
                  <a:moveTo>
                    <a:pt x="11" y="1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42"/>
                    <a:pt x="23" y="0"/>
                    <a:pt x="45" y="19"/>
                  </a:cubicBezTo>
                  <a:cubicBezTo>
                    <a:pt x="45" y="19"/>
                    <a:pt x="45" y="20"/>
                    <a:pt x="45" y="21"/>
                  </a:cubicBezTo>
                  <a:cubicBezTo>
                    <a:pt x="45" y="17"/>
                    <a:pt x="44" y="12"/>
                    <a:pt x="44" y="8"/>
                  </a:cubicBezTo>
                  <a:cubicBezTo>
                    <a:pt x="42" y="5"/>
                    <a:pt x="40" y="3"/>
                    <a:pt x="40" y="3"/>
                  </a:cubicBezTo>
                  <a:cubicBezTo>
                    <a:pt x="18" y="2"/>
                    <a:pt x="18" y="2"/>
                    <a:pt x="18" y="2"/>
                  </a:cubicBezTo>
                  <a:lnTo>
                    <a:pt x="11" y="13"/>
                  </a:ln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3990" y="3158"/>
              <a:ext cx="156" cy="509"/>
            </a:xfrm>
            <a:custGeom>
              <a:avLst/>
              <a:gdLst/>
              <a:ahLst/>
              <a:cxnLst>
                <a:cxn ang="0">
                  <a:pos x="49" y="150"/>
                </a:cxn>
                <a:cxn ang="0">
                  <a:pos x="14" y="81"/>
                </a:cxn>
                <a:cxn ang="0">
                  <a:pos x="11" y="0"/>
                </a:cxn>
                <a:cxn ang="0">
                  <a:pos x="1" y="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38" y="138"/>
                </a:cxn>
                <a:cxn ang="0">
                  <a:pos x="49" y="150"/>
                </a:cxn>
              </a:cxnLst>
              <a:rect l="0" t="0" r="r" b="b"/>
              <a:pathLst>
                <a:path w="49" h="150">
                  <a:moveTo>
                    <a:pt x="49" y="150"/>
                  </a:moveTo>
                  <a:cubicBezTo>
                    <a:pt x="38" y="131"/>
                    <a:pt x="20" y="104"/>
                    <a:pt x="14" y="81"/>
                  </a:cubicBezTo>
                  <a:cubicBezTo>
                    <a:pt x="6" y="49"/>
                    <a:pt x="4" y="15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8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58"/>
                    <a:pt x="3" y="100"/>
                    <a:pt x="38" y="138"/>
                  </a:cubicBezTo>
                  <a:cubicBezTo>
                    <a:pt x="42" y="142"/>
                    <a:pt x="46" y="146"/>
                    <a:pt x="49" y="150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3981" y="2852"/>
              <a:ext cx="169" cy="374"/>
            </a:xfrm>
            <a:custGeom>
              <a:avLst/>
              <a:gdLst/>
              <a:ahLst/>
              <a:cxnLst>
                <a:cxn ang="0">
                  <a:pos x="5" y="71"/>
                </a:cxn>
                <a:cxn ang="0">
                  <a:pos x="2" y="110"/>
                </a:cxn>
                <a:cxn ang="0">
                  <a:pos x="7" y="85"/>
                </a:cxn>
                <a:cxn ang="0">
                  <a:pos x="23" y="56"/>
                </a:cxn>
                <a:cxn ang="0">
                  <a:pos x="41" y="60"/>
                </a:cxn>
                <a:cxn ang="0">
                  <a:pos x="41" y="54"/>
                </a:cxn>
                <a:cxn ang="0">
                  <a:pos x="44" y="40"/>
                </a:cxn>
                <a:cxn ang="0">
                  <a:pos x="44" y="36"/>
                </a:cxn>
                <a:cxn ang="0">
                  <a:pos x="45" y="31"/>
                </a:cxn>
                <a:cxn ang="0">
                  <a:pos x="47" y="22"/>
                </a:cxn>
                <a:cxn ang="0">
                  <a:pos x="52" y="2"/>
                </a:cxn>
                <a:cxn ang="0">
                  <a:pos x="33" y="23"/>
                </a:cxn>
                <a:cxn ang="0">
                  <a:pos x="14" y="35"/>
                </a:cxn>
                <a:cxn ang="0">
                  <a:pos x="1" y="17"/>
                </a:cxn>
                <a:cxn ang="0">
                  <a:pos x="0" y="39"/>
                </a:cxn>
                <a:cxn ang="0">
                  <a:pos x="5" y="71"/>
                </a:cxn>
              </a:cxnLst>
              <a:rect l="0" t="0" r="r" b="b"/>
              <a:pathLst>
                <a:path w="53" h="110">
                  <a:moveTo>
                    <a:pt x="5" y="71"/>
                  </a:moveTo>
                  <a:cubicBezTo>
                    <a:pt x="6" y="76"/>
                    <a:pt x="2" y="96"/>
                    <a:pt x="2" y="110"/>
                  </a:cubicBezTo>
                  <a:cubicBezTo>
                    <a:pt x="3" y="107"/>
                    <a:pt x="7" y="89"/>
                    <a:pt x="7" y="85"/>
                  </a:cubicBezTo>
                  <a:cubicBezTo>
                    <a:pt x="9" y="79"/>
                    <a:pt x="12" y="57"/>
                    <a:pt x="23" y="56"/>
                  </a:cubicBezTo>
                  <a:cubicBezTo>
                    <a:pt x="33" y="54"/>
                    <a:pt x="38" y="58"/>
                    <a:pt x="41" y="60"/>
                  </a:cubicBezTo>
                  <a:cubicBezTo>
                    <a:pt x="43" y="55"/>
                    <a:pt x="40" y="59"/>
                    <a:pt x="41" y="54"/>
                  </a:cubicBezTo>
                  <a:cubicBezTo>
                    <a:pt x="42" y="49"/>
                    <a:pt x="43" y="45"/>
                    <a:pt x="44" y="40"/>
                  </a:cubicBezTo>
                  <a:cubicBezTo>
                    <a:pt x="44" y="39"/>
                    <a:pt x="44" y="37"/>
                    <a:pt x="44" y="36"/>
                  </a:cubicBezTo>
                  <a:cubicBezTo>
                    <a:pt x="44" y="35"/>
                    <a:pt x="45" y="33"/>
                    <a:pt x="45" y="31"/>
                  </a:cubicBezTo>
                  <a:cubicBezTo>
                    <a:pt x="46" y="28"/>
                    <a:pt x="47" y="25"/>
                    <a:pt x="47" y="22"/>
                  </a:cubicBezTo>
                  <a:cubicBezTo>
                    <a:pt x="47" y="21"/>
                    <a:pt x="53" y="2"/>
                    <a:pt x="52" y="2"/>
                  </a:cubicBezTo>
                  <a:cubicBezTo>
                    <a:pt x="50" y="0"/>
                    <a:pt x="35" y="22"/>
                    <a:pt x="33" y="23"/>
                  </a:cubicBezTo>
                  <a:cubicBezTo>
                    <a:pt x="26" y="26"/>
                    <a:pt x="20" y="30"/>
                    <a:pt x="14" y="35"/>
                  </a:cubicBezTo>
                  <a:cubicBezTo>
                    <a:pt x="9" y="38"/>
                    <a:pt x="5" y="21"/>
                    <a:pt x="1" y="1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" y="50"/>
                    <a:pt x="4" y="61"/>
                    <a:pt x="5" y="71"/>
                  </a:cubicBezTo>
                  <a:close/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3875" y="718"/>
              <a:ext cx="364" cy="115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0" y="34"/>
                </a:cxn>
                <a:cxn ang="0">
                  <a:pos x="23" y="34"/>
                </a:cxn>
                <a:cxn ang="0">
                  <a:pos x="28" y="32"/>
                </a:cxn>
                <a:cxn ang="0">
                  <a:pos x="33" y="26"/>
                </a:cxn>
                <a:cxn ang="0">
                  <a:pos x="41" y="26"/>
                </a:cxn>
                <a:cxn ang="0">
                  <a:pos x="48" y="22"/>
                </a:cxn>
                <a:cxn ang="0">
                  <a:pos x="58" y="24"/>
                </a:cxn>
                <a:cxn ang="0">
                  <a:pos x="67" y="21"/>
                </a:cxn>
                <a:cxn ang="0">
                  <a:pos x="73" y="26"/>
                </a:cxn>
                <a:cxn ang="0">
                  <a:pos x="81" y="26"/>
                </a:cxn>
                <a:cxn ang="0">
                  <a:pos x="86" y="31"/>
                </a:cxn>
                <a:cxn ang="0">
                  <a:pos x="91" y="34"/>
                </a:cxn>
                <a:cxn ang="0">
                  <a:pos x="114" y="34"/>
                </a:cxn>
                <a:cxn ang="0">
                  <a:pos x="57" y="0"/>
                </a:cxn>
              </a:cxnLst>
              <a:rect l="0" t="0" r="r" b="b"/>
              <a:pathLst>
                <a:path w="114" h="34">
                  <a:moveTo>
                    <a:pt x="57" y="0"/>
                  </a:moveTo>
                  <a:cubicBezTo>
                    <a:pt x="24" y="0"/>
                    <a:pt x="1" y="1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3"/>
                    <a:pt x="26" y="33"/>
                    <a:pt x="28" y="32"/>
                  </a:cubicBezTo>
                  <a:cubicBezTo>
                    <a:pt x="30" y="30"/>
                    <a:pt x="30" y="27"/>
                    <a:pt x="33" y="26"/>
                  </a:cubicBezTo>
                  <a:cubicBezTo>
                    <a:pt x="36" y="25"/>
                    <a:pt x="37" y="27"/>
                    <a:pt x="41" y="26"/>
                  </a:cubicBezTo>
                  <a:cubicBezTo>
                    <a:pt x="45" y="25"/>
                    <a:pt x="44" y="22"/>
                    <a:pt x="48" y="22"/>
                  </a:cubicBezTo>
                  <a:cubicBezTo>
                    <a:pt x="53" y="21"/>
                    <a:pt x="53" y="24"/>
                    <a:pt x="58" y="24"/>
                  </a:cubicBezTo>
                  <a:cubicBezTo>
                    <a:pt x="62" y="24"/>
                    <a:pt x="62" y="20"/>
                    <a:pt x="67" y="21"/>
                  </a:cubicBezTo>
                  <a:cubicBezTo>
                    <a:pt x="72" y="22"/>
                    <a:pt x="70" y="25"/>
                    <a:pt x="73" y="26"/>
                  </a:cubicBezTo>
                  <a:cubicBezTo>
                    <a:pt x="76" y="28"/>
                    <a:pt x="78" y="25"/>
                    <a:pt x="81" y="26"/>
                  </a:cubicBezTo>
                  <a:cubicBezTo>
                    <a:pt x="84" y="27"/>
                    <a:pt x="82" y="28"/>
                    <a:pt x="86" y="31"/>
                  </a:cubicBezTo>
                  <a:cubicBezTo>
                    <a:pt x="88" y="33"/>
                    <a:pt x="91" y="30"/>
                    <a:pt x="91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14"/>
                    <a:pt x="90" y="0"/>
                    <a:pt x="57" y="0"/>
                  </a:cubicBezTo>
                  <a:close/>
                </a:path>
              </a:pathLst>
            </a:custGeom>
            <a:solidFill>
              <a:srgbClr val="F8EDE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3939" y="2356"/>
              <a:ext cx="236" cy="638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0"/>
                </a:cxn>
                <a:cxn ang="0">
                  <a:pos x="45" y="4"/>
                </a:cxn>
                <a:cxn ang="0">
                  <a:pos x="33" y="5"/>
                </a:cxn>
                <a:cxn ang="0">
                  <a:pos x="20" y="11"/>
                </a:cxn>
                <a:cxn ang="0">
                  <a:pos x="7" y="42"/>
                </a:cxn>
                <a:cxn ang="0">
                  <a:pos x="4" y="62"/>
                </a:cxn>
                <a:cxn ang="0">
                  <a:pos x="1" y="84"/>
                </a:cxn>
                <a:cxn ang="0">
                  <a:pos x="5" y="109"/>
                </a:cxn>
                <a:cxn ang="0">
                  <a:pos x="8" y="143"/>
                </a:cxn>
                <a:cxn ang="0">
                  <a:pos x="14" y="166"/>
                </a:cxn>
                <a:cxn ang="0">
                  <a:pos x="21" y="183"/>
                </a:cxn>
                <a:cxn ang="0">
                  <a:pos x="33" y="185"/>
                </a:cxn>
                <a:cxn ang="0">
                  <a:pos x="55" y="170"/>
                </a:cxn>
                <a:cxn ang="0">
                  <a:pos x="66" y="137"/>
                </a:cxn>
                <a:cxn ang="0">
                  <a:pos x="70" y="105"/>
                </a:cxn>
                <a:cxn ang="0">
                  <a:pos x="67" y="47"/>
                </a:cxn>
                <a:cxn ang="0">
                  <a:pos x="61" y="22"/>
                </a:cxn>
              </a:cxnLst>
              <a:rect l="0" t="0" r="r" b="b"/>
              <a:pathLst>
                <a:path w="74" h="188">
                  <a:moveTo>
                    <a:pt x="61" y="22"/>
                  </a:moveTo>
                  <a:cubicBezTo>
                    <a:pt x="59" y="17"/>
                    <a:pt x="55" y="14"/>
                    <a:pt x="52" y="10"/>
                  </a:cubicBezTo>
                  <a:cubicBezTo>
                    <a:pt x="50" y="8"/>
                    <a:pt x="48" y="6"/>
                    <a:pt x="45" y="4"/>
                  </a:cubicBezTo>
                  <a:cubicBezTo>
                    <a:pt x="41" y="0"/>
                    <a:pt x="37" y="3"/>
                    <a:pt x="33" y="5"/>
                  </a:cubicBezTo>
                  <a:cubicBezTo>
                    <a:pt x="28" y="7"/>
                    <a:pt x="25" y="6"/>
                    <a:pt x="20" y="11"/>
                  </a:cubicBezTo>
                  <a:cubicBezTo>
                    <a:pt x="11" y="20"/>
                    <a:pt x="10" y="29"/>
                    <a:pt x="7" y="42"/>
                  </a:cubicBezTo>
                  <a:cubicBezTo>
                    <a:pt x="5" y="51"/>
                    <a:pt x="5" y="57"/>
                    <a:pt x="4" y="62"/>
                  </a:cubicBezTo>
                  <a:cubicBezTo>
                    <a:pt x="3" y="69"/>
                    <a:pt x="0" y="78"/>
                    <a:pt x="1" y="84"/>
                  </a:cubicBezTo>
                  <a:cubicBezTo>
                    <a:pt x="1" y="93"/>
                    <a:pt x="4" y="98"/>
                    <a:pt x="5" y="109"/>
                  </a:cubicBezTo>
                  <a:cubicBezTo>
                    <a:pt x="6" y="119"/>
                    <a:pt x="6" y="132"/>
                    <a:pt x="8" y="143"/>
                  </a:cubicBezTo>
                  <a:cubicBezTo>
                    <a:pt x="10" y="151"/>
                    <a:pt x="11" y="158"/>
                    <a:pt x="14" y="166"/>
                  </a:cubicBezTo>
                  <a:cubicBezTo>
                    <a:pt x="17" y="172"/>
                    <a:pt x="17" y="177"/>
                    <a:pt x="21" y="183"/>
                  </a:cubicBezTo>
                  <a:cubicBezTo>
                    <a:pt x="25" y="188"/>
                    <a:pt x="30" y="184"/>
                    <a:pt x="33" y="185"/>
                  </a:cubicBezTo>
                  <a:cubicBezTo>
                    <a:pt x="46" y="186"/>
                    <a:pt x="54" y="177"/>
                    <a:pt x="55" y="170"/>
                  </a:cubicBezTo>
                  <a:cubicBezTo>
                    <a:pt x="58" y="159"/>
                    <a:pt x="64" y="148"/>
                    <a:pt x="66" y="137"/>
                  </a:cubicBezTo>
                  <a:cubicBezTo>
                    <a:pt x="68" y="124"/>
                    <a:pt x="67" y="118"/>
                    <a:pt x="70" y="105"/>
                  </a:cubicBezTo>
                  <a:cubicBezTo>
                    <a:pt x="74" y="85"/>
                    <a:pt x="73" y="66"/>
                    <a:pt x="67" y="47"/>
                  </a:cubicBezTo>
                  <a:cubicBezTo>
                    <a:pt x="64" y="40"/>
                    <a:pt x="64" y="30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4150" y="1978"/>
              <a:ext cx="95" cy="619"/>
            </a:xfrm>
            <a:custGeom>
              <a:avLst/>
              <a:gdLst/>
              <a:ahLst/>
              <a:cxnLst>
                <a:cxn ang="0">
                  <a:pos x="30" y="182"/>
                </a:cxn>
                <a:cxn ang="0">
                  <a:pos x="12" y="82"/>
                </a:cxn>
                <a:cxn ang="0">
                  <a:pos x="21" y="0"/>
                </a:cxn>
                <a:cxn ang="0">
                  <a:pos x="7" y="58"/>
                </a:cxn>
                <a:cxn ang="0">
                  <a:pos x="19" y="132"/>
                </a:cxn>
                <a:cxn ang="0">
                  <a:pos x="30" y="182"/>
                </a:cxn>
              </a:cxnLst>
              <a:rect l="0" t="0" r="r" b="b"/>
              <a:pathLst>
                <a:path w="30" h="182">
                  <a:moveTo>
                    <a:pt x="30" y="182"/>
                  </a:moveTo>
                  <a:cubicBezTo>
                    <a:pt x="30" y="164"/>
                    <a:pt x="13" y="93"/>
                    <a:pt x="12" y="82"/>
                  </a:cubicBezTo>
                  <a:cubicBezTo>
                    <a:pt x="10" y="53"/>
                    <a:pt x="19" y="26"/>
                    <a:pt x="21" y="0"/>
                  </a:cubicBezTo>
                  <a:cubicBezTo>
                    <a:pt x="19" y="26"/>
                    <a:pt x="9" y="47"/>
                    <a:pt x="7" y="58"/>
                  </a:cubicBezTo>
                  <a:cubicBezTo>
                    <a:pt x="0" y="86"/>
                    <a:pt x="12" y="109"/>
                    <a:pt x="19" y="132"/>
                  </a:cubicBezTo>
                  <a:cubicBezTo>
                    <a:pt x="24" y="148"/>
                    <a:pt x="29" y="164"/>
                    <a:pt x="30" y="182"/>
                  </a:cubicBezTo>
                  <a:close/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3872" y="1972"/>
              <a:ext cx="93" cy="581"/>
            </a:xfrm>
            <a:custGeom>
              <a:avLst/>
              <a:gdLst/>
              <a:ahLst/>
              <a:cxnLst>
                <a:cxn ang="0">
                  <a:pos x="11" y="113"/>
                </a:cxn>
                <a:cxn ang="0">
                  <a:pos x="0" y="171"/>
                </a:cxn>
                <a:cxn ang="0">
                  <a:pos x="10" y="134"/>
                </a:cxn>
                <a:cxn ang="0">
                  <a:pos x="22" y="60"/>
                </a:cxn>
                <a:cxn ang="0">
                  <a:pos x="8" y="0"/>
                </a:cxn>
                <a:cxn ang="0">
                  <a:pos x="11" y="113"/>
                </a:cxn>
              </a:cxnLst>
              <a:rect l="0" t="0" r="r" b="b"/>
              <a:pathLst>
                <a:path w="29" h="171">
                  <a:moveTo>
                    <a:pt x="11" y="113"/>
                  </a:moveTo>
                  <a:cubicBezTo>
                    <a:pt x="7" y="132"/>
                    <a:pt x="2" y="155"/>
                    <a:pt x="0" y="171"/>
                  </a:cubicBezTo>
                  <a:cubicBezTo>
                    <a:pt x="3" y="158"/>
                    <a:pt x="6" y="146"/>
                    <a:pt x="10" y="134"/>
                  </a:cubicBezTo>
                  <a:cubicBezTo>
                    <a:pt x="17" y="111"/>
                    <a:pt x="29" y="88"/>
                    <a:pt x="22" y="60"/>
                  </a:cubicBezTo>
                  <a:cubicBezTo>
                    <a:pt x="19" y="48"/>
                    <a:pt x="11" y="27"/>
                    <a:pt x="8" y="0"/>
                  </a:cubicBezTo>
                  <a:cubicBezTo>
                    <a:pt x="10" y="29"/>
                    <a:pt x="22" y="61"/>
                    <a:pt x="11" y="113"/>
                  </a:cubicBezTo>
                  <a:close/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4185" y="3253"/>
              <a:ext cx="698" cy="221"/>
            </a:xfrm>
            <a:custGeom>
              <a:avLst/>
              <a:gdLst/>
              <a:ahLst/>
              <a:cxnLst>
                <a:cxn ang="0">
                  <a:pos x="18" y="56"/>
                </a:cxn>
                <a:cxn ang="0">
                  <a:pos x="41" y="62"/>
                </a:cxn>
                <a:cxn ang="0">
                  <a:pos x="53" y="54"/>
                </a:cxn>
                <a:cxn ang="0">
                  <a:pos x="172" y="36"/>
                </a:cxn>
                <a:cxn ang="0">
                  <a:pos x="218" y="60"/>
                </a:cxn>
                <a:cxn ang="0">
                  <a:pos x="218" y="61"/>
                </a:cxn>
                <a:cxn ang="0">
                  <a:pos x="219" y="61"/>
                </a:cxn>
                <a:cxn ang="0">
                  <a:pos x="49" y="42"/>
                </a:cxn>
                <a:cxn ang="0">
                  <a:pos x="0" y="15"/>
                </a:cxn>
                <a:cxn ang="0">
                  <a:pos x="18" y="56"/>
                </a:cxn>
              </a:cxnLst>
              <a:rect l="0" t="0" r="r" b="b"/>
              <a:pathLst>
                <a:path w="219" h="65">
                  <a:moveTo>
                    <a:pt x="18" y="56"/>
                  </a:moveTo>
                  <a:cubicBezTo>
                    <a:pt x="26" y="65"/>
                    <a:pt x="36" y="64"/>
                    <a:pt x="41" y="62"/>
                  </a:cubicBezTo>
                  <a:cubicBezTo>
                    <a:pt x="45" y="60"/>
                    <a:pt x="49" y="57"/>
                    <a:pt x="53" y="54"/>
                  </a:cubicBezTo>
                  <a:cubicBezTo>
                    <a:pt x="75" y="38"/>
                    <a:pt x="106" y="17"/>
                    <a:pt x="172" y="36"/>
                  </a:cubicBezTo>
                  <a:cubicBezTo>
                    <a:pt x="189" y="40"/>
                    <a:pt x="204" y="49"/>
                    <a:pt x="218" y="60"/>
                  </a:cubicBezTo>
                  <a:cubicBezTo>
                    <a:pt x="218" y="61"/>
                    <a:pt x="218" y="61"/>
                    <a:pt x="218" y="61"/>
                  </a:cubicBezTo>
                  <a:cubicBezTo>
                    <a:pt x="219" y="61"/>
                    <a:pt x="219" y="61"/>
                    <a:pt x="219" y="61"/>
                  </a:cubicBezTo>
                  <a:cubicBezTo>
                    <a:pt x="144" y="0"/>
                    <a:pt x="80" y="20"/>
                    <a:pt x="49" y="42"/>
                  </a:cubicBezTo>
                  <a:cubicBezTo>
                    <a:pt x="25" y="58"/>
                    <a:pt x="9" y="45"/>
                    <a:pt x="0" y="15"/>
                  </a:cubicBezTo>
                  <a:cubicBezTo>
                    <a:pt x="3" y="35"/>
                    <a:pt x="10" y="46"/>
                    <a:pt x="18" y="56"/>
                  </a:cubicBezTo>
                  <a:close/>
                </a:path>
              </a:pathLst>
            </a:custGeom>
            <a:solidFill>
              <a:srgbClr val="E7C2C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3866" y="833"/>
              <a:ext cx="303" cy="2868"/>
            </a:xfrm>
            <a:custGeom>
              <a:avLst/>
              <a:gdLst/>
              <a:ahLst/>
              <a:cxnLst>
                <a:cxn ang="0">
                  <a:pos x="39" y="699"/>
                </a:cxn>
                <a:cxn ang="0">
                  <a:pos x="39" y="699"/>
                </a:cxn>
                <a:cxn ang="0">
                  <a:pos x="41" y="663"/>
                </a:cxn>
                <a:cxn ang="0">
                  <a:pos x="34" y="602"/>
                </a:cxn>
                <a:cxn ang="0">
                  <a:pos x="23" y="530"/>
                </a:cxn>
                <a:cxn ang="0">
                  <a:pos x="34" y="476"/>
                </a:cxn>
                <a:cxn ang="0">
                  <a:pos x="46" y="390"/>
                </a:cxn>
                <a:cxn ang="0">
                  <a:pos x="33" y="336"/>
                </a:cxn>
                <a:cxn ang="0">
                  <a:pos x="25" y="3"/>
                </a:cxn>
                <a:cxn ang="0">
                  <a:pos x="26" y="0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10" y="335"/>
                </a:cxn>
                <a:cxn ang="0">
                  <a:pos x="24" y="395"/>
                </a:cxn>
                <a:cxn ang="0">
                  <a:pos x="12" y="469"/>
                </a:cxn>
                <a:cxn ang="0">
                  <a:pos x="0" y="530"/>
                </a:cxn>
                <a:cxn ang="0">
                  <a:pos x="12" y="607"/>
                </a:cxn>
                <a:cxn ang="0">
                  <a:pos x="20" y="655"/>
                </a:cxn>
                <a:cxn ang="0">
                  <a:pos x="19" y="699"/>
                </a:cxn>
                <a:cxn ang="0">
                  <a:pos x="19" y="699"/>
                </a:cxn>
                <a:cxn ang="0">
                  <a:pos x="19" y="699"/>
                </a:cxn>
                <a:cxn ang="0">
                  <a:pos x="62" y="836"/>
                </a:cxn>
                <a:cxn ang="0">
                  <a:pos x="70" y="844"/>
                </a:cxn>
                <a:cxn ang="0">
                  <a:pos x="95" y="844"/>
                </a:cxn>
                <a:cxn ang="0">
                  <a:pos x="77" y="822"/>
                </a:cxn>
                <a:cxn ang="0">
                  <a:pos x="39" y="699"/>
                </a:cxn>
              </a:cxnLst>
              <a:rect l="0" t="0" r="r" b="b"/>
              <a:pathLst>
                <a:path w="95" h="844">
                  <a:moveTo>
                    <a:pt x="39" y="699"/>
                  </a:moveTo>
                  <a:cubicBezTo>
                    <a:pt x="39" y="699"/>
                    <a:pt x="39" y="699"/>
                    <a:pt x="39" y="699"/>
                  </a:cubicBezTo>
                  <a:cubicBezTo>
                    <a:pt x="39" y="697"/>
                    <a:pt x="40" y="672"/>
                    <a:pt x="41" y="663"/>
                  </a:cubicBezTo>
                  <a:cubicBezTo>
                    <a:pt x="41" y="653"/>
                    <a:pt x="39" y="626"/>
                    <a:pt x="34" y="602"/>
                  </a:cubicBezTo>
                  <a:cubicBezTo>
                    <a:pt x="29" y="579"/>
                    <a:pt x="23" y="554"/>
                    <a:pt x="23" y="530"/>
                  </a:cubicBezTo>
                  <a:cubicBezTo>
                    <a:pt x="23" y="510"/>
                    <a:pt x="28" y="494"/>
                    <a:pt x="34" y="476"/>
                  </a:cubicBezTo>
                  <a:cubicBezTo>
                    <a:pt x="41" y="451"/>
                    <a:pt x="54" y="424"/>
                    <a:pt x="46" y="390"/>
                  </a:cubicBezTo>
                  <a:cubicBezTo>
                    <a:pt x="44" y="379"/>
                    <a:pt x="35" y="360"/>
                    <a:pt x="33" y="336"/>
                  </a:cubicBezTo>
                  <a:cubicBezTo>
                    <a:pt x="25" y="236"/>
                    <a:pt x="25" y="49"/>
                    <a:pt x="25" y="3"/>
                  </a:cubicBezTo>
                  <a:cubicBezTo>
                    <a:pt x="25" y="2"/>
                    <a:pt x="25" y="1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50"/>
                    <a:pt x="2" y="233"/>
                    <a:pt x="10" y="335"/>
                  </a:cubicBezTo>
                  <a:cubicBezTo>
                    <a:pt x="13" y="362"/>
                    <a:pt x="21" y="383"/>
                    <a:pt x="24" y="395"/>
                  </a:cubicBezTo>
                  <a:cubicBezTo>
                    <a:pt x="31" y="423"/>
                    <a:pt x="19" y="446"/>
                    <a:pt x="12" y="469"/>
                  </a:cubicBezTo>
                  <a:cubicBezTo>
                    <a:pt x="6" y="488"/>
                    <a:pt x="0" y="507"/>
                    <a:pt x="0" y="530"/>
                  </a:cubicBezTo>
                  <a:cubicBezTo>
                    <a:pt x="0" y="557"/>
                    <a:pt x="6" y="582"/>
                    <a:pt x="12" y="607"/>
                  </a:cubicBezTo>
                  <a:cubicBezTo>
                    <a:pt x="14" y="618"/>
                    <a:pt x="19" y="635"/>
                    <a:pt x="20" y="655"/>
                  </a:cubicBezTo>
                  <a:cubicBezTo>
                    <a:pt x="21" y="664"/>
                    <a:pt x="19" y="699"/>
                    <a:pt x="19" y="699"/>
                  </a:cubicBezTo>
                  <a:cubicBezTo>
                    <a:pt x="19" y="699"/>
                    <a:pt x="19" y="699"/>
                    <a:pt x="19" y="699"/>
                  </a:cubicBezTo>
                  <a:cubicBezTo>
                    <a:pt x="19" y="699"/>
                    <a:pt x="19" y="699"/>
                    <a:pt x="19" y="699"/>
                  </a:cubicBezTo>
                  <a:cubicBezTo>
                    <a:pt x="19" y="745"/>
                    <a:pt x="23" y="793"/>
                    <a:pt x="62" y="836"/>
                  </a:cubicBezTo>
                  <a:cubicBezTo>
                    <a:pt x="65" y="838"/>
                    <a:pt x="67" y="841"/>
                    <a:pt x="70" y="844"/>
                  </a:cubicBezTo>
                  <a:cubicBezTo>
                    <a:pt x="95" y="844"/>
                    <a:pt x="95" y="844"/>
                    <a:pt x="95" y="844"/>
                  </a:cubicBezTo>
                  <a:cubicBezTo>
                    <a:pt x="90" y="837"/>
                    <a:pt x="84" y="830"/>
                    <a:pt x="77" y="822"/>
                  </a:cubicBezTo>
                  <a:cubicBezTo>
                    <a:pt x="42" y="784"/>
                    <a:pt x="39" y="742"/>
                    <a:pt x="39" y="699"/>
                  </a:cubicBezTo>
                  <a:close/>
                </a:path>
              </a:pathLst>
            </a:custGeom>
            <a:solidFill>
              <a:srgbClr val="EFD8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4073" y="833"/>
              <a:ext cx="947" cy="2868"/>
            </a:xfrm>
            <a:custGeom>
              <a:avLst/>
              <a:gdLst/>
              <a:ahLst/>
              <a:cxnLst>
                <a:cxn ang="0">
                  <a:pos x="207" y="748"/>
                </a:cxn>
                <a:cxn ang="0">
                  <a:pos x="88" y="766"/>
                </a:cxn>
                <a:cxn ang="0">
                  <a:pos x="76" y="774"/>
                </a:cxn>
                <a:cxn ang="0">
                  <a:pos x="53" y="768"/>
                </a:cxn>
                <a:cxn ang="0">
                  <a:pos x="33" y="699"/>
                </a:cxn>
                <a:cxn ang="0">
                  <a:pos x="33" y="699"/>
                </a:cxn>
                <a:cxn ang="0">
                  <a:pos x="32" y="665"/>
                </a:cxn>
                <a:cxn ang="0">
                  <a:pos x="43" y="607"/>
                </a:cxn>
                <a:cxn ang="0">
                  <a:pos x="54" y="530"/>
                </a:cxn>
                <a:cxn ang="0">
                  <a:pos x="43" y="469"/>
                </a:cxn>
                <a:cxn ang="0">
                  <a:pos x="31" y="395"/>
                </a:cxn>
                <a:cxn ang="0">
                  <a:pos x="45" y="337"/>
                </a:cxn>
                <a:cxn ang="0">
                  <a:pos x="52" y="3"/>
                </a:cxn>
                <a:cxn ang="0">
                  <a:pos x="52" y="0"/>
                </a:cxn>
                <a:cxn ang="0">
                  <a:pos x="29" y="0"/>
                </a:cxn>
                <a:cxn ang="0">
                  <a:pos x="30" y="3"/>
                </a:cxn>
                <a:cxn ang="0">
                  <a:pos x="22" y="337"/>
                </a:cxn>
                <a:cxn ang="0">
                  <a:pos x="8" y="390"/>
                </a:cxn>
                <a:cxn ang="0">
                  <a:pos x="21" y="476"/>
                </a:cxn>
                <a:cxn ang="0">
                  <a:pos x="32" y="530"/>
                </a:cxn>
                <a:cxn ang="0">
                  <a:pos x="21" y="602"/>
                </a:cxn>
                <a:cxn ang="0">
                  <a:pos x="12" y="664"/>
                </a:cxn>
                <a:cxn ang="0">
                  <a:pos x="13" y="698"/>
                </a:cxn>
                <a:cxn ang="0">
                  <a:pos x="13" y="698"/>
                </a:cxn>
                <a:cxn ang="0">
                  <a:pos x="54" y="795"/>
                </a:cxn>
                <a:cxn ang="0">
                  <a:pos x="78" y="795"/>
                </a:cxn>
                <a:cxn ang="0">
                  <a:pos x="100" y="782"/>
                </a:cxn>
                <a:cxn ang="0">
                  <a:pos x="202" y="767"/>
                </a:cxn>
                <a:cxn ang="0">
                  <a:pos x="276" y="844"/>
                </a:cxn>
                <a:cxn ang="0">
                  <a:pos x="297" y="844"/>
                </a:cxn>
                <a:cxn ang="0">
                  <a:pos x="207" y="748"/>
                </a:cxn>
              </a:cxnLst>
              <a:rect l="0" t="0" r="r" b="b"/>
              <a:pathLst>
                <a:path w="297" h="844">
                  <a:moveTo>
                    <a:pt x="207" y="748"/>
                  </a:moveTo>
                  <a:cubicBezTo>
                    <a:pt x="141" y="729"/>
                    <a:pt x="110" y="750"/>
                    <a:pt x="88" y="766"/>
                  </a:cubicBezTo>
                  <a:cubicBezTo>
                    <a:pt x="84" y="769"/>
                    <a:pt x="80" y="772"/>
                    <a:pt x="76" y="774"/>
                  </a:cubicBezTo>
                  <a:cubicBezTo>
                    <a:pt x="71" y="776"/>
                    <a:pt x="61" y="777"/>
                    <a:pt x="53" y="768"/>
                  </a:cubicBezTo>
                  <a:cubicBezTo>
                    <a:pt x="42" y="754"/>
                    <a:pt x="33" y="738"/>
                    <a:pt x="33" y="699"/>
                  </a:cubicBezTo>
                  <a:cubicBezTo>
                    <a:pt x="33" y="699"/>
                    <a:pt x="33" y="699"/>
                    <a:pt x="33" y="699"/>
                  </a:cubicBezTo>
                  <a:cubicBezTo>
                    <a:pt x="32" y="665"/>
                    <a:pt x="32" y="665"/>
                    <a:pt x="32" y="665"/>
                  </a:cubicBezTo>
                  <a:cubicBezTo>
                    <a:pt x="32" y="652"/>
                    <a:pt x="38" y="630"/>
                    <a:pt x="43" y="607"/>
                  </a:cubicBezTo>
                  <a:cubicBezTo>
                    <a:pt x="49" y="582"/>
                    <a:pt x="54" y="557"/>
                    <a:pt x="54" y="530"/>
                  </a:cubicBezTo>
                  <a:cubicBezTo>
                    <a:pt x="54" y="507"/>
                    <a:pt x="49" y="488"/>
                    <a:pt x="43" y="469"/>
                  </a:cubicBezTo>
                  <a:cubicBezTo>
                    <a:pt x="36" y="446"/>
                    <a:pt x="24" y="423"/>
                    <a:pt x="31" y="395"/>
                  </a:cubicBezTo>
                  <a:cubicBezTo>
                    <a:pt x="33" y="384"/>
                    <a:pt x="43" y="363"/>
                    <a:pt x="45" y="337"/>
                  </a:cubicBezTo>
                  <a:cubicBezTo>
                    <a:pt x="54" y="235"/>
                    <a:pt x="52" y="50"/>
                    <a:pt x="52" y="3"/>
                  </a:cubicBezTo>
                  <a:cubicBezTo>
                    <a:pt x="52" y="2"/>
                    <a:pt x="52" y="1"/>
                    <a:pt x="5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49"/>
                    <a:pt x="31" y="238"/>
                    <a:pt x="22" y="337"/>
                  </a:cubicBezTo>
                  <a:cubicBezTo>
                    <a:pt x="20" y="361"/>
                    <a:pt x="11" y="379"/>
                    <a:pt x="8" y="390"/>
                  </a:cubicBezTo>
                  <a:cubicBezTo>
                    <a:pt x="0" y="424"/>
                    <a:pt x="13" y="451"/>
                    <a:pt x="21" y="476"/>
                  </a:cubicBezTo>
                  <a:cubicBezTo>
                    <a:pt x="27" y="494"/>
                    <a:pt x="32" y="510"/>
                    <a:pt x="32" y="530"/>
                  </a:cubicBezTo>
                  <a:cubicBezTo>
                    <a:pt x="32" y="554"/>
                    <a:pt x="26" y="579"/>
                    <a:pt x="21" y="602"/>
                  </a:cubicBezTo>
                  <a:cubicBezTo>
                    <a:pt x="16" y="626"/>
                    <a:pt x="12" y="649"/>
                    <a:pt x="12" y="664"/>
                  </a:cubicBezTo>
                  <a:cubicBezTo>
                    <a:pt x="13" y="698"/>
                    <a:pt x="13" y="698"/>
                    <a:pt x="13" y="698"/>
                  </a:cubicBezTo>
                  <a:cubicBezTo>
                    <a:pt x="13" y="698"/>
                    <a:pt x="13" y="698"/>
                    <a:pt x="13" y="698"/>
                  </a:cubicBezTo>
                  <a:cubicBezTo>
                    <a:pt x="13" y="754"/>
                    <a:pt x="32" y="781"/>
                    <a:pt x="54" y="795"/>
                  </a:cubicBezTo>
                  <a:cubicBezTo>
                    <a:pt x="61" y="799"/>
                    <a:pt x="71" y="798"/>
                    <a:pt x="78" y="795"/>
                  </a:cubicBezTo>
                  <a:cubicBezTo>
                    <a:pt x="86" y="792"/>
                    <a:pt x="93" y="787"/>
                    <a:pt x="100" y="782"/>
                  </a:cubicBezTo>
                  <a:cubicBezTo>
                    <a:pt x="120" y="768"/>
                    <a:pt x="145" y="751"/>
                    <a:pt x="202" y="767"/>
                  </a:cubicBezTo>
                  <a:cubicBezTo>
                    <a:pt x="236" y="777"/>
                    <a:pt x="261" y="804"/>
                    <a:pt x="276" y="844"/>
                  </a:cubicBezTo>
                  <a:cubicBezTo>
                    <a:pt x="297" y="844"/>
                    <a:pt x="297" y="844"/>
                    <a:pt x="297" y="844"/>
                  </a:cubicBezTo>
                  <a:cubicBezTo>
                    <a:pt x="281" y="795"/>
                    <a:pt x="250" y="760"/>
                    <a:pt x="207" y="748"/>
                  </a:cubicBezTo>
                  <a:close/>
                </a:path>
              </a:pathLst>
            </a:custGeom>
            <a:solidFill>
              <a:srgbClr val="EFD8D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4172" y="3385"/>
              <a:ext cx="743" cy="228"/>
            </a:xfrm>
            <a:custGeom>
              <a:avLst/>
              <a:gdLst/>
              <a:ahLst/>
              <a:cxnLst>
                <a:cxn ang="0">
                  <a:pos x="171" y="16"/>
                </a:cxn>
                <a:cxn ang="0">
                  <a:pos x="69" y="31"/>
                </a:cxn>
                <a:cxn ang="0">
                  <a:pos x="47" y="44"/>
                </a:cxn>
                <a:cxn ang="0">
                  <a:pos x="23" y="44"/>
                </a:cxn>
                <a:cxn ang="0">
                  <a:pos x="0" y="22"/>
                </a:cxn>
                <a:cxn ang="0">
                  <a:pos x="0" y="23"/>
                </a:cxn>
                <a:cxn ang="0">
                  <a:pos x="68" y="53"/>
                </a:cxn>
                <a:cxn ang="0">
                  <a:pos x="134" y="29"/>
                </a:cxn>
                <a:cxn ang="0">
                  <a:pos x="233" y="67"/>
                </a:cxn>
                <a:cxn ang="0">
                  <a:pos x="171" y="16"/>
                </a:cxn>
              </a:cxnLst>
              <a:rect l="0" t="0" r="r" b="b"/>
              <a:pathLst>
                <a:path w="233" h="67">
                  <a:moveTo>
                    <a:pt x="171" y="16"/>
                  </a:moveTo>
                  <a:cubicBezTo>
                    <a:pt x="114" y="0"/>
                    <a:pt x="89" y="17"/>
                    <a:pt x="69" y="31"/>
                  </a:cubicBezTo>
                  <a:cubicBezTo>
                    <a:pt x="62" y="36"/>
                    <a:pt x="55" y="41"/>
                    <a:pt x="47" y="44"/>
                  </a:cubicBezTo>
                  <a:cubicBezTo>
                    <a:pt x="40" y="47"/>
                    <a:pt x="30" y="48"/>
                    <a:pt x="23" y="44"/>
                  </a:cubicBezTo>
                  <a:cubicBezTo>
                    <a:pt x="15" y="39"/>
                    <a:pt x="7" y="3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" y="54"/>
                    <a:pt x="38" y="65"/>
                    <a:pt x="68" y="53"/>
                  </a:cubicBezTo>
                  <a:cubicBezTo>
                    <a:pt x="82" y="47"/>
                    <a:pt x="103" y="32"/>
                    <a:pt x="134" y="29"/>
                  </a:cubicBezTo>
                  <a:cubicBezTo>
                    <a:pt x="171" y="25"/>
                    <a:pt x="208" y="37"/>
                    <a:pt x="233" y="67"/>
                  </a:cubicBezTo>
                  <a:cubicBezTo>
                    <a:pt x="218" y="41"/>
                    <a:pt x="197" y="23"/>
                    <a:pt x="171" y="16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4124" y="911"/>
              <a:ext cx="29" cy="901"/>
            </a:xfrm>
            <a:custGeom>
              <a:avLst/>
              <a:gdLst/>
              <a:ahLst/>
              <a:cxnLst>
                <a:cxn ang="0">
                  <a:pos x="1" y="120"/>
                </a:cxn>
                <a:cxn ang="0">
                  <a:pos x="4" y="265"/>
                </a:cxn>
                <a:cxn ang="0">
                  <a:pos x="9" y="0"/>
                </a:cxn>
                <a:cxn ang="0">
                  <a:pos x="1" y="120"/>
                </a:cxn>
              </a:cxnLst>
              <a:rect l="0" t="0" r="r" b="b"/>
              <a:pathLst>
                <a:path w="9" h="265">
                  <a:moveTo>
                    <a:pt x="1" y="120"/>
                  </a:moveTo>
                  <a:cubicBezTo>
                    <a:pt x="0" y="184"/>
                    <a:pt x="1" y="244"/>
                    <a:pt x="4" y="265"/>
                  </a:cubicBezTo>
                  <a:cubicBezTo>
                    <a:pt x="9" y="223"/>
                    <a:pt x="5" y="35"/>
                    <a:pt x="9" y="0"/>
                  </a:cubicBezTo>
                  <a:cubicBezTo>
                    <a:pt x="4" y="18"/>
                    <a:pt x="2" y="72"/>
                    <a:pt x="1" y="120"/>
                  </a:cubicBezTo>
                  <a:close/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4118" y="1312"/>
              <a:ext cx="25" cy="9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29"/>
                </a:cxn>
                <a:cxn ang="0">
                  <a:pos x="6" y="5"/>
                </a:cxn>
              </a:cxnLst>
              <a:rect l="0" t="0" r="r" b="b"/>
              <a:pathLst>
                <a:path w="8" h="29">
                  <a:moveTo>
                    <a:pt x="4" y="0"/>
                  </a:moveTo>
                  <a:cubicBezTo>
                    <a:pt x="5" y="8"/>
                    <a:pt x="0" y="22"/>
                    <a:pt x="5" y="29"/>
                  </a:cubicBezTo>
                  <a:cubicBezTo>
                    <a:pt x="8" y="22"/>
                    <a:pt x="8" y="12"/>
                    <a:pt x="6" y="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4131" y="1261"/>
              <a:ext cx="9" cy="3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10"/>
                </a:cxn>
                <a:cxn ang="0">
                  <a:pos x="2" y="2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0" y="3"/>
                    <a:pt x="0" y="7"/>
                    <a:pt x="1" y="10"/>
                  </a:cubicBezTo>
                  <a:cubicBezTo>
                    <a:pt x="3" y="6"/>
                    <a:pt x="3" y="2"/>
                    <a:pt x="2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4131" y="1445"/>
              <a:ext cx="12" cy="3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10"/>
                </a:cxn>
                <a:cxn ang="0">
                  <a:pos x="3" y="0"/>
                </a:cxn>
                <a:cxn ang="0">
                  <a:pos x="2" y="2"/>
                </a:cxn>
              </a:cxnLst>
              <a:rect l="0" t="0" r="r" b="b"/>
              <a:pathLst>
                <a:path w="4" h="10">
                  <a:moveTo>
                    <a:pt x="0" y="2"/>
                  </a:moveTo>
                  <a:cubicBezTo>
                    <a:pt x="0" y="5"/>
                    <a:pt x="1" y="9"/>
                    <a:pt x="2" y="10"/>
                  </a:cubicBezTo>
                  <a:cubicBezTo>
                    <a:pt x="4" y="8"/>
                    <a:pt x="4" y="4"/>
                    <a:pt x="3" y="0"/>
                  </a:cubicBezTo>
                  <a:cubicBezTo>
                    <a:pt x="2" y="1"/>
                    <a:pt x="3" y="1"/>
                    <a:pt x="2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4051" y="3402"/>
              <a:ext cx="331" cy="282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6" y="41"/>
                </a:cxn>
                <a:cxn ang="0">
                  <a:pos x="38" y="66"/>
                </a:cxn>
                <a:cxn ang="0">
                  <a:pos x="104" y="71"/>
                </a:cxn>
                <a:cxn ang="0">
                  <a:pos x="83" y="69"/>
                </a:cxn>
                <a:cxn ang="0">
                  <a:pos x="48" y="52"/>
                </a:cxn>
                <a:cxn ang="0">
                  <a:pos x="11" y="1"/>
                </a:cxn>
              </a:cxnLst>
              <a:rect l="0" t="0" r="r" b="b"/>
              <a:pathLst>
                <a:path w="104" h="83">
                  <a:moveTo>
                    <a:pt x="10" y="0"/>
                  </a:moveTo>
                  <a:cubicBezTo>
                    <a:pt x="0" y="9"/>
                    <a:pt x="11" y="32"/>
                    <a:pt x="16" y="41"/>
                  </a:cubicBezTo>
                  <a:cubicBezTo>
                    <a:pt x="21" y="53"/>
                    <a:pt x="28" y="59"/>
                    <a:pt x="38" y="66"/>
                  </a:cubicBezTo>
                  <a:cubicBezTo>
                    <a:pt x="56" y="80"/>
                    <a:pt x="82" y="83"/>
                    <a:pt x="104" y="71"/>
                  </a:cubicBezTo>
                  <a:cubicBezTo>
                    <a:pt x="98" y="68"/>
                    <a:pt x="90" y="70"/>
                    <a:pt x="83" y="69"/>
                  </a:cubicBezTo>
                  <a:cubicBezTo>
                    <a:pt x="70" y="68"/>
                    <a:pt x="58" y="60"/>
                    <a:pt x="48" y="52"/>
                  </a:cubicBezTo>
                  <a:cubicBezTo>
                    <a:pt x="33" y="40"/>
                    <a:pt x="15" y="20"/>
                    <a:pt x="11" y="1"/>
                  </a:cubicBezTo>
                </a:path>
              </a:pathLst>
            </a:custGeom>
            <a:solidFill>
              <a:srgbClr val="DEA8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4108" y="3514"/>
              <a:ext cx="144" cy="1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45" y="41"/>
                </a:cxn>
                <a:cxn ang="0">
                  <a:pos x="2" y="0"/>
                </a:cxn>
              </a:cxnLst>
              <a:rect l="0" t="0" r="r" b="b"/>
              <a:pathLst>
                <a:path w="45" h="44">
                  <a:moveTo>
                    <a:pt x="0" y="2"/>
                  </a:moveTo>
                  <a:cubicBezTo>
                    <a:pt x="9" y="14"/>
                    <a:pt x="26" y="44"/>
                    <a:pt x="45" y="41"/>
                  </a:cubicBezTo>
                  <a:cubicBezTo>
                    <a:pt x="34" y="38"/>
                    <a:pt x="4" y="12"/>
                    <a:pt x="2" y="0"/>
                  </a:cubicBezTo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4143" y="3562"/>
              <a:ext cx="35" cy="4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1" y="11"/>
                </a:cxn>
                <a:cxn ang="0">
                  <a:pos x="4" y="5"/>
                </a:cxn>
              </a:cxnLst>
              <a:rect l="0" t="0" r="r" b="b"/>
              <a:pathLst>
                <a:path w="11" h="13">
                  <a:moveTo>
                    <a:pt x="3" y="0"/>
                  </a:moveTo>
                  <a:cubicBezTo>
                    <a:pt x="0" y="6"/>
                    <a:pt x="4" y="13"/>
                    <a:pt x="11" y="11"/>
                  </a:cubicBezTo>
                  <a:cubicBezTo>
                    <a:pt x="10" y="8"/>
                    <a:pt x="7" y="5"/>
                    <a:pt x="4" y="5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4204" y="3627"/>
              <a:ext cx="16" cy="1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" y="5"/>
                </a:cxn>
                <a:cxn ang="0">
                  <a:pos x="3" y="5"/>
                </a:cxn>
                <a:cxn ang="0">
                  <a:pos x="3" y="2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2" y="2"/>
                    <a:pt x="0" y="2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5" y="3"/>
                    <a:pt x="3" y="2"/>
                    <a:pt x="3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4108" y="3518"/>
              <a:ext cx="26" cy="30"/>
            </a:xfrm>
            <a:custGeom>
              <a:avLst/>
              <a:gdLst/>
              <a:ahLst/>
              <a:cxnLst>
                <a:cxn ang="0">
                  <a:pos x="3" y="4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0" y="4"/>
                </a:cxn>
              </a:cxnLst>
              <a:rect l="0" t="0" r="r" b="b"/>
              <a:pathLst>
                <a:path w="8" h="9">
                  <a:moveTo>
                    <a:pt x="3" y="4"/>
                  </a:move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1" y="8"/>
                    <a:pt x="2" y="9"/>
                  </a:cubicBezTo>
                  <a:cubicBezTo>
                    <a:pt x="8" y="6"/>
                    <a:pt x="3" y="0"/>
                    <a:pt x="0" y="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4389" y="3378"/>
              <a:ext cx="500" cy="170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0" y="27"/>
                </a:cxn>
                <a:cxn ang="0">
                  <a:pos x="66" y="7"/>
                </a:cxn>
                <a:cxn ang="0">
                  <a:pos x="157" y="50"/>
                </a:cxn>
                <a:cxn ang="0">
                  <a:pos x="63" y="1"/>
                </a:cxn>
              </a:cxnLst>
              <a:rect l="0" t="0" r="r" b="b"/>
              <a:pathLst>
                <a:path w="157" h="50">
                  <a:moveTo>
                    <a:pt x="63" y="1"/>
                  </a:moveTo>
                  <a:cubicBezTo>
                    <a:pt x="41" y="0"/>
                    <a:pt x="24" y="9"/>
                    <a:pt x="0" y="27"/>
                  </a:cubicBezTo>
                  <a:cubicBezTo>
                    <a:pt x="12" y="17"/>
                    <a:pt x="34" y="5"/>
                    <a:pt x="66" y="7"/>
                  </a:cubicBezTo>
                  <a:cubicBezTo>
                    <a:pt x="94" y="8"/>
                    <a:pt x="131" y="19"/>
                    <a:pt x="157" y="50"/>
                  </a:cubicBezTo>
                  <a:cubicBezTo>
                    <a:pt x="148" y="25"/>
                    <a:pt x="102" y="2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3891" y="738"/>
              <a:ext cx="179" cy="71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56" y="2"/>
                </a:cxn>
                <a:cxn ang="0">
                  <a:pos x="10" y="21"/>
                </a:cxn>
              </a:cxnLst>
              <a:rect l="0" t="0" r="r" b="b"/>
              <a:pathLst>
                <a:path w="56" h="21">
                  <a:moveTo>
                    <a:pt x="0" y="20"/>
                  </a:moveTo>
                  <a:cubicBezTo>
                    <a:pt x="10" y="3"/>
                    <a:pt x="39" y="0"/>
                    <a:pt x="56" y="2"/>
                  </a:cubicBezTo>
                  <a:cubicBezTo>
                    <a:pt x="42" y="2"/>
                    <a:pt x="12" y="10"/>
                    <a:pt x="10" y="2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4341" y="3385"/>
              <a:ext cx="449" cy="140"/>
            </a:xfrm>
            <a:custGeom>
              <a:avLst/>
              <a:gdLst/>
              <a:ahLst/>
              <a:cxnLst>
                <a:cxn ang="0">
                  <a:pos x="16" y="31"/>
                </a:cxn>
                <a:cxn ang="0">
                  <a:pos x="0" y="41"/>
                </a:cxn>
                <a:cxn ang="0">
                  <a:pos x="40" y="21"/>
                </a:cxn>
                <a:cxn ang="0">
                  <a:pos x="141" y="26"/>
                </a:cxn>
                <a:cxn ang="0">
                  <a:pos x="118" y="16"/>
                </a:cxn>
                <a:cxn ang="0">
                  <a:pos x="16" y="31"/>
                </a:cxn>
              </a:cxnLst>
              <a:rect l="0" t="0" r="r" b="b"/>
              <a:pathLst>
                <a:path w="141" h="41">
                  <a:moveTo>
                    <a:pt x="16" y="31"/>
                  </a:moveTo>
                  <a:cubicBezTo>
                    <a:pt x="11" y="35"/>
                    <a:pt x="5" y="38"/>
                    <a:pt x="0" y="41"/>
                  </a:cubicBezTo>
                  <a:cubicBezTo>
                    <a:pt x="14" y="39"/>
                    <a:pt x="26" y="26"/>
                    <a:pt x="40" y="21"/>
                  </a:cubicBezTo>
                  <a:cubicBezTo>
                    <a:pt x="53" y="16"/>
                    <a:pt x="101" y="4"/>
                    <a:pt x="141" y="26"/>
                  </a:cubicBezTo>
                  <a:cubicBezTo>
                    <a:pt x="134" y="21"/>
                    <a:pt x="126" y="18"/>
                    <a:pt x="118" y="16"/>
                  </a:cubicBezTo>
                  <a:cubicBezTo>
                    <a:pt x="61" y="0"/>
                    <a:pt x="36" y="17"/>
                    <a:pt x="16" y="31"/>
                  </a:cubicBezTo>
                  <a:close/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4245" y="3399"/>
              <a:ext cx="109" cy="5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7" y="16"/>
                </a:cxn>
                <a:cxn ang="0">
                  <a:pos x="34" y="1"/>
                </a:cxn>
                <a:cxn ang="0">
                  <a:pos x="0" y="6"/>
                </a:cxn>
              </a:cxnLst>
              <a:rect l="0" t="0" r="r" b="b"/>
              <a:pathLst>
                <a:path w="34" h="17">
                  <a:moveTo>
                    <a:pt x="0" y="6"/>
                  </a:moveTo>
                  <a:cubicBezTo>
                    <a:pt x="2" y="13"/>
                    <a:pt x="9" y="17"/>
                    <a:pt x="17" y="16"/>
                  </a:cubicBezTo>
                  <a:cubicBezTo>
                    <a:pt x="24" y="15"/>
                    <a:pt x="34" y="7"/>
                    <a:pt x="34" y="1"/>
                  </a:cubicBezTo>
                  <a:cubicBezTo>
                    <a:pt x="28" y="0"/>
                    <a:pt x="15" y="14"/>
                    <a:pt x="0" y="6"/>
                  </a:cubicBezTo>
                </a:path>
              </a:pathLst>
            </a:custGeom>
            <a:solidFill>
              <a:srgbClr val="D794A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4131" y="2485"/>
              <a:ext cx="86" cy="54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4" y="79"/>
                </a:cxn>
                <a:cxn ang="0">
                  <a:pos x="0" y="159"/>
                </a:cxn>
                <a:cxn ang="0">
                  <a:pos x="24" y="54"/>
                </a:cxn>
                <a:cxn ang="0">
                  <a:pos x="10" y="0"/>
                </a:cxn>
              </a:cxnLst>
              <a:rect l="0" t="0" r="r" b="b"/>
              <a:pathLst>
                <a:path w="27" h="159">
                  <a:moveTo>
                    <a:pt x="10" y="0"/>
                  </a:moveTo>
                  <a:cubicBezTo>
                    <a:pt x="17" y="24"/>
                    <a:pt x="21" y="47"/>
                    <a:pt x="14" y="79"/>
                  </a:cubicBezTo>
                  <a:cubicBezTo>
                    <a:pt x="7" y="113"/>
                    <a:pt x="2" y="141"/>
                    <a:pt x="0" y="159"/>
                  </a:cubicBezTo>
                  <a:cubicBezTo>
                    <a:pt x="6" y="133"/>
                    <a:pt x="22" y="86"/>
                    <a:pt x="24" y="54"/>
                  </a:cubicBezTo>
                  <a:cubicBezTo>
                    <a:pt x="27" y="21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3885" y="2383"/>
              <a:ext cx="54" cy="214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63"/>
                </a:cxn>
              </a:cxnLst>
              <a:rect l="0" t="0" r="r" b="b"/>
              <a:pathLst>
                <a:path w="17" h="63">
                  <a:moveTo>
                    <a:pt x="17" y="0"/>
                  </a:moveTo>
                  <a:cubicBezTo>
                    <a:pt x="7" y="19"/>
                    <a:pt x="0" y="53"/>
                    <a:pt x="0" y="6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3968" y="2390"/>
              <a:ext cx="127" cy="132"/>
            </a:xfrm>
            <a:custGeom>
              <a:avLst/>
              <a:gdLst/>
              <a:ahLst/>
              <a:cxnLst>
                <a:cxn ang="0">
                  <a:pos x="21" y="2"/>
                </a:cxn>
                <a:cxn ang="0">
                  <a:pos x="4" y="22"/>
                </a:cxn>
                <a:cxn ang="0">
                  <a:pos x="2" y="33"/>
                </a:cxn>
                <a:cxn ang="0">
                  <a:pos x="6" y="33"/>
                </a:cxn>
                <a:cxn ang="0">
                  <a:pos x="8" y="39"/>
                </a:cxn>
                <a:cxn ang="0">
                  <a:pos x="12" y="24"/>
                </a:cxn>
                <a:cxn ang="0">
                  <a:pos x="23" y="37"/>
                </a:cxn>
                <a:cxn ang="0">
                  <a:pos x="27" y="32"/>
                </a:cxn>
                <a:cxn ang="0">
                  <a:pos x="31" y="29"/>
                </a:cxn>
                <a:cxn ang="0">
                  <a:pos x="25" y="18"/>
                </a:cxn>
                <a:cxn ang="0">
                  <a:pos x="29" y="6"/>
                </a:cxn>
                <a:cxn ang="0">
                  <a:pos x="40" y="7"/>
                </a:cxn>
                <a:cxn ang="0">
                  <a:pos x="25" y="1"/>
                </a:cxn>
              </a:cxnLst>
              <a:rect l="0" t="0" r="r" b="b"/>
              <a:pathLst>
                <a:path w="40" h="39">
                  <a:moveTo>
                    <a:pt x="21" y="2"/>
                  </a:moveTo>
                  <a:cubicBezTo>
                    <a:pt x="11" y="3"/>
                    <a:pt x="6" y="14"/>
                    <a:pt x="4" y="22"/>
                  </a:cubicBezTo>
                  <a:cubicBezTo>
                    <a:pt x="3" y="25"/>
                    <a:pt x="0" y="31"/>
                    <a:pt x="2" y="33"/>
                  </a:cubicBezTo>
                  <a:cubicBezTo>
                    <a:pt x="3" y="34"/>
                    <a:pt x="5" y="33"/>
                    <a:pt x="6" y="33"/>
                  </a:cubicBezTo>
                  <a:cubicBezTo>
                    <a:pt x="7" y="34"/>
                    <a:pt x="8" y="37"/>
                    <a:pt x="8" y="39"/>
                  </a:cubicBezTo>
                  <a:cubicBezTo>
                    <a:pt x="9" y="34"/>
                    <a:pt x="4" y="24"/>
                    <a:pt x="12" y="24"/>
                  </a:cubicBezTo>
                  <a:cubicBezTo>
                    <a:pt x="19" y="24"/>
                    <a:pt x="21" y="33"/>
                    <a:pt x="23" y="37"/>
                  </a:cubicBezTo>
                  <a:cubicBezTo>
                    <a:pt x="24" y="35"/>
                    <a:pt x="25" y="33"/>
                    <a:pt x="27" y="32"/>
                  </a:cubicBezTo>
                  <a:cubicBezTo>
                    <a:pt x="28" y="31"/>
                    <a:pt x="31" y="30"/>
                    <a:pt x="31" y="29"/>
                  </a:cubicBezTo>
                  <a:cubicBezTo>
                    <a:pt x="33" y="25"/>
                    <a:pt x="26" y="21"/>
                    <a:pt x="25" y="18"/>
                  </a:cubicBezTo>
                  <a:cubicBezTo>
                    <a:pt x="24" y="14"/>
                    <a:pt x="27" y="8"/>
                    <a:pt x="29" y="6"/>
                  </a:cubicBezTo>
                  <a:cubicBezTo>
                    <a:pt x="33" y="1"/>
                    <a:pt x="36" y="4"/>
                    <a:pt x="40" y="7"/>
                  </a:cubicBezTo>
                  <a:cubicBezTo>
                    <a:pt x="38" y="0"/>
                    <a:pt x="31" y="1"/>
                    <a:pt x="25" y="1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3949" y="2560"/>
              <a:ext cx="99" cy="19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" y="21"/>
                </a:cxn>
                <a:cxn ang="0">
                  <a:pos x="4" y="40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5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7" y="5"/>
                    <a:pt x="0" y="13"/>
                    <a:pt x="1" y="21"/>
                  </a:cubicBezTo>
                  <a:cubicBezTo>
                    <a:pt x="1" y="27"/>
                    <a:pt x="3" y="34"/>
                    <a:pt x="4" y="40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3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3" y="17"/>
                    <a:pt x="26" y="16"/>
                    <a:pt x="29" y="13"/>
                  </a:cubicBezTo>
                  <a:cubicBezTo>
                    <a:pt x="25" y="10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8"/>
                    <a:pt x="22" y="8"/>
                  </a:cubicBezTo>
                  <a:cubicBezTo>
                    <a:pt x="19" y="9"/>
                    <a:pt x="18" y="3"/>
                    <a:pt x="1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4022" y="2675"/>
              <a:ext cx="51" cy="146"/>
            </a:xfrm>
            <a:custGeom>
              <a:avLst/>
              <a:gdLst/>
              <a:ahLst/>
              <a:cxnLst>
                <a:cxn ang="0">
                  <a:pos x="15" y="6"/>
                </a:cxn>
                <a:cxn ang="0">
                  <a:pos x="4" y="19"/>
                </a:cxn>
                <a:cxn ang="0">
                  <a:pos x="8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6" y="9"/>
                </a:cxn>
              </a:cxnLst>
              <a:rect l="0" t="0" r="r" b="b"/>
              <a:pathLst>
                <a:path w="16" h="43">
                  <a:moveTo>
                    <a:pt x="15" y="6"/>
                  </a:moveTo>
                  <a:cubicBezTo>
                    <a:pt x="9" y="0"/>
                    <a:pt x="4" y="15"/>
                    <a:pt x="4" y="19"/>
                  </a:cubicBezTo>
                  <a:cubicBezTo>
                    <a:pt x="5" y="28"/>
                    <a:pt x="0" y="36"/>
                    <a:pt x="8" y="43"/>
                  </a:cubicBezTo>
                  <a:cubicBezTo>
                    <a:pt x="6" y="36"/>
                    <a:pt x="3" y="22"/>
                    <a:pt x="11" y="17"/>
                  </a:cubicBezTo>
                  <a:cubicBezTo>
                    <a:pt x="13" y="16"/>
                    <a:pt x="15" y="17"/>
                    <a:pt x="15" y="14"/>
                  </a:cubicBezTo>
                  <a:cubicBezTo>
                    <a:pt x="16" y="12"/>
                    <a:pt x="13" y="11"/>
                    <a:pt x="16" y="9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3997" y="2413"/>
              <a:ext cx="38" cy="41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1" y="12"/>
                </a:cxn>
                <a:cxn ang="0">
                  <a:pos x="8" y="9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8" y="1"/>
                  </a:moveTo>
                  <a:cubicBezTo>
                    <a:pt x="5" y="3"/>
                    <a:pt x="0" y="8"/>
                    <a:pt x="1" y="12"/>
                  </a:cubicBezTo>
                  <a:cubicBezTo>
                    <a:pt x="3" y="10"/>
                    <a:pt x="6" y="6"/>
                    <a:pt x="8" y="9"/>
                  </a:cubicBezTo>
                  <a:cubicBezTo>
                    <a:pt x="8" y="4"/>
                    <a:pt x="7" y="2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3958" y="2583"/>
              <a:ext cx="64" cy="5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1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6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7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4041" y="2702"/>
              <a:ext cx="23" cy="3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6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4019" y="2553"/>
              <a:ext cx="147" cy="411"/>
            </a:xfrm>
            <a:custGeom>
              <a:avLst/>
              <a:gdLst/>
              <a:ahLst/>
              <a:cxnLst>
                <a:cxn ang="0">
                  <a:pos x="40" y="53"/>
                </a:cxn>
                <a:cxn ang="0">
                  <a:pos x="37" y="73"/>
                </a:cxn>
                <a:cxn ang="0">
                  <a:pos x="34" y="88"/>
                </a:cxn>
                <a:cxn ang="0">
                  <a:pos x="20" y="117"/>
                </a:cxn>
                <a:cxn ang="0">
                  <a:pos x="11" y="121"/>
                </a:cxn>
                <a:cxn ang="0">
                  <a:pos x="2" y="113"/>
                </a:cxn>
                <a:cxn ang="0">
                  <a:pos x="7" y="109"/>
                </a:cxn>
                <a:cxn ang="0">
                  <a:pos x="5" y="92"/>
                </a:cxn>
                <a:cxn ang="0">
                  <a:pos x="9" y="90"/>
                </a:cxn>
                <a:cxn ang="0">
                  <a:pos x="18" y="107"/>
                </a:cxn>
                <a:cxn ang="0">
                  <a:pos x="20" y="100"/>
                </a:cxn>
                <a:cxn ang="0">
                  <a:pos x="25" y="93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6"/>
                </a:cxn>
                <a:cxn ang="0">
                  <a:pos x="37" y="44"/>
                </a:cxn>
                <a:cxn ang="0">
                  <a:pos x="24" y="24"/>
                </a:cxn>
                <a:cxn ang="0">
                  <a:pos x="30" y="20"/>
                </a:cxn>
                <a:cxn ang="0">
                  <a:pos x="41" y="22"/>
                </a:cxn>
                <a:cxn ang="0">
                  <a:pos x="37" y="11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3"/>
                </a:cxn>
                <a:cxn ang="0">
                  <a:pos x="41" y="51"/>
                </a:cxn>
              </a:cxnLst>
              <a:rect l="0" t="0" r="r" b="b"/>
              <a:pathLst>
                <a:path w="46" h="121">
                  <a:moveTo>
                    <a:pt x="40" y="53"/>
                  </a:moveTo>
                  <a:cubicBezTo>
                    <a:pt x="38" y="60"/>
                    <a:pt x="38" y="66"/>
                    <a:pt x="37" y="73"/>
                  </a:cubicBezTo>
                  <a:cubicBezTo>
                    <a:pt x="37" y="79"/>
                    <a:pt x="36" y="83"/>
                    <a:pt x="34" y="88"/>
                  </a:cubicBezTo>
                  <a:cubicBezTo>
                    <a:pt x="29" y="98"/>
                    <a:pt x="29" y="110"/>
                    <a:pt x="20" y="117"/>
                  </a:cubicBezTo>
                  <a:cubicBezTo>
                    <a:pt x="17" y="120"/>
                    <a:pt x="15" y="121"/>
                    <a:pt x="11" y="121"/>
                  </a:cubicBezTo>
                  <a:cubicBezTo>
                    <a:pt x="6" y="120"/>
                    <a:pt x="3" y="119"/>
                    <a:pt x="2" y="113"/>
                  </a:cubicBezTo>
                  <a:cubicBezTo>
                    <a:pt x="0" y="107"/>
                    <a:pt x="4" y="111"/>
                    <a:pt x="7" y="109"/>
                  </a:cubicBezTo>
                  <a:cubicBezTo>
                    <a:pt x="13" y="105"/>
                    <a:pt x="4" y="97"/>
                    <a:pt x="5" y="92"/>
                  </a:cubicBezTo>
                  <a:cubicBezTo>
                    <a:pt x="6" y="92"/>
                    <a:pt x="8" y="91"/>
                    <a:pt x="9" y="90"/>
                  </a:cubicBezTo>
                  <a:cubicBezTo>
                    <a:pt x="8" y="95"/>
                    <a:pt x="11" y="110"/>
                    <a:pt x="18" y="107"/>
                  </a:cubicBezTo>
                  <a:cubicBezTo>
                    <a:pt x="24" y="105"/>
                    <a:pt x="21" y="103"/>
                    <a:pt x="20" y="100"/>
                  </a:cubicBezTo>
                  <a:cubicBezTo>
                    <a:pt x="19" y="96"/>
                    <a:pt x="22" y="96"/>
                    <a:pt x="25" y="93"/>
                  </a:cubicBezTo>
                  <a:cubicBezTo>
                    <a:pt x="31" y="87"/>
                    <a:pt x="32" y="75"/>
                    <a:pt x="28" y="68"/>
                  </a:cubicBezTo>
                  <a:cubicBezTo>
                    <a:pt x="28" y="66"/>
                    <a:pt x="25" y="64"/>
                    <a:pt x="25" y="63"/>
                  </a:cubicBezTo>
                  <a:cubicBezTo>
                    <a:pt x="24" y="60"/>
                    <a:pt x="26" y="58"/>
                    <a:pt x="26" y="56"/>
                  </a:cubicBezTo>
                  <a:cubicBezTo>
                    <a:pt x="31" y="63"/>
                    <a:pt x="36" y="48"/>
                    <a:pt x="37" y="44"/>
                  </a:cubicBezTo>
                  <a:cubicBezTo>
                    <a:pt x="38" y="36"/>
                    <a:pt x="35" y="22"/>
                    <a:pt x="24" y="24"/>
                  </a:cubicBezTo>
                  <a:cubicBezTo>
                    <a:pt x="24" y="19"/>
                    <a:pt x="27" y="21"/>
                    <a:pt x="30" y="20"/>
                  </a:cubicBezTo>
                  <a:cubicBezTo>
                    <a:pt x="31" y="24"/>
                    <a:pt x="40" y="27"/>
                    <a:pt x="41" y="22"/>
                  </a:cubicBezTo>
                  <a:cubicBezTo>
                    <a:pt x="42" y="19"/>
                    <a:pt x="37" y="15"/>
                    <a:pt x="37" y="11"/>
                  </a:cubicBezTo>
                  <a:cubicBezTo>
                    <a:pt x="37" y="7"/>
                    <a:pt x="41" y="4"/>
                    <a:pt x="40" y="0"/>
                  </a:cubicBezTo>
                  <a:cubicBezTo>
                    <a:pt x="40" y="2"/>
                    <a:pt x="42" y="7"/>
                    <a:pt x="43" y="10"/>
                  </a:cubicBezTo>
                  <a:cubicBezTo>
                    <a:pt x="44" y="14"/>
                    <a:pt x="45" y="18"/>
                    <a:pt x="45" y="23"/>
                  </a:cubicBezTo>
                  <a:cubicBezTo>
                    <a:pt x="46" y="32"/>
                    <a:pt x="42" y="42"/>
                    <a:pt x="41" y="51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4111" y="2740"/>
              <a:ext cx="32" cy="10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7"/>
                </a:cxn>
                <a:cxn ang="0">
                  <a:pos x="5" y="32"/>
                </a:cxn>
                <a:cxn ang="0">
                  <a:pos x="4" y="12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3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9" y="6"/>
                    <a:pt x="9" y="11"/>
                    <a:pt x="8" y="17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6"/>
                    <a:pt x="8" y="17"/>
                    <a:pt x="4" y="12"/>
                  </a:cubicBezTo>
                  <a:cubicBezTo>
                    <a:pt x="2" y="10"/>
                    <a:pt x="0" y="9"/>
                    <a:pt x="3" y="7"/>
                  </a:cubicBezTo>
                  <a:cubicBezTo>
                    <a:pt x="3" y="7"/>
                    <a:pt x="4" y="7"/>
                    <a:pt x="5" y="7"/>
                  </a:cubicBezTo>
                  <a:cubicBezTo>
                    <a:pt x="6" y="6"/>
                    <a:pt x="7" y="4"/>
                    <a:pt x="7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4095" y="2865"/>
              <a:ext cx="20" cy="62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5" y="14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3987" y="772"/>
              <a:ext cx="156" cy="1468"/>
            </a:xfrm>
            <a:custGeom>
              <a:avLst/>
              <a:gdLst/>
              <a:ahLst/>
              <a:cxnLst>
                <a:cxn ang="0">
                  <a:pos x="12" y="368"/>
                </a:cxn>
                <a:cxn ang="0">
                  <a:pos x="13" y="389"/>
                </a:cxn>
                <a:cxn ang="0">
                  <a:pos x="22" y="432"/>
                </a:cxn>
                <a:cxn ang="0">
                  <a:pos x="33" y="386"/>
                </a:cxn>
                <a:cxn ang="0">
                  <a:pos x="41" y="368"/>
                </a:cxn>
                <a:cxn ang="0">
                  <a:pos x="42" y="358"/>
                </a:cxn>
                <a:cxn ang="0">
                  <a:pos x="45" y="327"/>
                </a:cxn>
                <a:cxn ang="0">
                  <a:pos x="37" y="355"/>
                </a:cxn>
                <a:cxn ang="0">
                  <a:pos x="37" y="354"/>
                </a:cxn>
                <a:cxn ang="0">
                  <a:pos x="40" y="317"/>
                </a:cxn>
                <a:cxn ang="0">
                  <a:pos x="43" y="187"/>
                </a:cxn>
                <a:cxn ang="0">
                  <a:pos x="47" y="22"/>
                </a:cxn>
                <a:cxn ang="0">
                  <a:pos x="41" y="15"/>
                </a:cxn>
                <a:cxn ang="0">
                  <a:pos x="37" y="101"/>
                </a:cxn>
                <a:cxn ang="0">
                  <a:pos x="31" y="335"/>
                </a:cxn>
                <a:cxn ang="0">
                  <a:pos x="31" y="102"/>
                </a:cxn>
                <a:cxn ang="0">
                  <a:pos x="34" y="18"/>
                </a:cxn>
                <a:cxn ang="0">
                  <a:pos x="33" y="5"/>
                </a:cxn>
                <a:cxn ang="0">
                  <a:pos x="32" y="5"/>
                </a:cxn>
                <a:cxn ang="0">
                  <a:pos x="32" y="5"/>
                </a:cxn>
                <a:cxn ang="0">
                  <a:pos x="28" y="12"/>
                </a:cxn>
                <a:cxn ang="0">
                  <a:pos x="26" y="119"/>
                </a:cxn>
                <a:cxn ang="0">
                  <a:pos x="23" y="326"/>
                </a:cxn>
                <a:cxn ang="0">
                  <a:pos x="20" y="298"/>
                </a:cxn>
                <a:cxn ang="0">
                  <a:pos x="17" y="18"/>
                </a:cxn>
                <a:cxn ang="0">
                  <a:pos x="12" y="14"/>
                </a:cxn>
                <a:cxn ang="0">
                  <a:pos x="10" y="148"/>
                </a:cxn>
                <a:cxn ang="0">
                  <a:pos x="15" y="294"/>
                </a:cxn>
                <a:cxn ang="0">
                  <a:pos x="9" y="187"/>
                </a:cxn>
                <a:cxn ang="0">
                  <a:pos x="6" y="15"/>
                </a:cxn>
                <a:cxn ang="0">
                  <a:pos x="4" y="11"/>
                </a:cxn>
                <a:cxn ang="0">
                  <a:pos x="1" y="60"/>
                </a:cxn>
                <a:cxn ang="0">
                  <a:pos x="12" y="368"/>
                </a:cxn>
              </a:cxnLst>
              <a:rect l="0" t="0" r="r" b="b"/>
              <a:pathLst>
                <a:path w="49" h="432">
                  <a:moveTo>
                    <a:pt x="12" y="368"/>
                  </a:moveTo>
                  <a:cubicBezTo>
                    <a:pt x="12" y="375"/>
                    <a:pt x="13" y="382"/>
                    <a:pt x="13" y="389"/>
                  </a:cubicBezTo>
                  <a:cubicBezTo>
                    <a:pt x="18" y="401"/>
                    <a:pt x="23" y="414"/>
                    <a:pt x="22" y="432"/>
                  </a:cubicBezTo>
                  <a:cubicBezTo>
                    <a:pt x="25" y="411"/>
                    <a:pt x="28" y="396"/>
                    <a:pt x="33" y="386"/>
                  </a:cubicBezTo>
                  <a:cubicBezTo>
                    <a:pt x="36" y="382"/>
                    <a:pt x="39" y="374"/>
                    <a:pt x="41" y="368"/>
                  </a:cubicBezTo>
                  <a:cubicBezTo>
                    <a:pt x="41" y="365"/>
                    <a:pt x="42" y="361"/>
                    <a:pt x="42" y="358"/>
                  </a:cubicBezTo>
                  <a:cubicBezTo>
                    <a:pt x="44" y="340"/>
                    <a:pt x="43" y="353"/>
                    <a:pt x="45" y="327"/>
                  </a:cubicBezTo>
                  <a:cubicBezTo>
                    <a:pt x="42" y="340"/>
                    <a:pt x="39" y="348"/>
                    <a:pt x="37" y="355"/>
                  </a:cubicBezTo>
                  <a:cubicBezTo>
                    <a:pt x="37" y="355"/>
                    <a:pt x="37" y="355"/>
                    <a:pt x="37" y="354"/>
                  </a:cubicBezTo>
                  <a:cubicBezTo>
                    <a:pt x="37" y="352"/>
                    <a:pt x="40" y="335"/>
                    <a:pt x="40" y="317"/>
                  </a:cubicBezTo>
                  <a:cubicBezTo>
                    <a:pt x="42" y="248"/>
                    <a:pt x="41" y="239"/>
                    <a:pt x="43" y="187"/>
                  </a:cubicBezTo>
                  <a:cubicBezTo>
                    <a:pt x="45" y="123"/>
                    <a:pt x="46" y="32"/>
                    <a:pt x="47" y="22"/>
                  </a:cubicBezTo>
                  <a:cubicBezTo>
                    <a:pt x="49" y="13"/>
                    <a:pt x="42" y="9"/>
                    <a:pt x="41" y="15"/>
                  </a:cubicBezTo>
                  <a:cubicBezTo>
                    <a:pt x="41" y="21"/>
                    <a:pt x="39" y="54"/>
                    <a:pt x="37" y="101"/>
                  </a:cubicBezTo>
                  <a:cubicBezTo>
                    <a:pt x="35" y="147"/>
                    <a:pt x="37" y="315"/>
                    <a:pt x="31" y="335"/>
                  </a:cubicBezTo>
                  <a:cubicBezTo>
                    <a:pt x="25" y="354"/>
                    <a:pt x="30" y="135"/>
                    <a:pt x="31" y="102"/>
                  </a:cubicBezTo>
                  <a:cubicBezTo>
                    <a:pt x="33" y="65"/>
                    <a:pt x="33" y="38"/>
                    <a:pt x="34" y="18"/>
                  </a:cubicBezTo>
                  <a:cubicBezTo>
                    <a:pt x="35" y="11"/>
                    <a:pt x="34" y="7"/>
                    <a:pt x="33" y="5"/>
                  </a:cubicBezTo>
                  <a:cubicBezTo>
                    <a:pt x="33" y="5"/>
                    <a:pt x="33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5"/>
                    <a:pt x="28" y="9"/>
                    <a:pt x="28" y="12"/>
                  </a:cubicBezTo>
                  <a:cubicBezTo>
                    <a:pt x="26" y="18"/>
                    <a:pt x="27" y="87"/>
                    <a:pt x="26" y="119"/>
                  </a:cubicBezTo>
                  <a:cubicBezTo>
                    <a:pt x="25" y="150"/>
                    <a:pt x="25" y="304"/>
                    <a:pt x="23" y="326"/>
                  </a:cubicBezTo>
                  <a:cubicBezTo>
                    <a:pt x="22" y="348"/>
                    <a:pt x="21" y="310"/>
                    <a:pt x="20" y="298"/>
                  </a:cubicBezTo>
                  <a:cubicBezTo>
                    <a:pt x="19" y="286"/>
                    <a:pt x="16" y="31"/>
                    <a:pt x="17" y="18"/>
                  </a:cubicBezTo>
                  <a:cubicBezTo>
                    <a:pt x="18" y="4"/>
                    <a:pt x="14" y="4"/>
                    <a:pt x="12" y="14"/>
                  </a:cubicBezTo>
                  <a:cubicBezTo>
                    <a:pt x="11" y="24"/>
                    <a:pt x="10" y="110"/>
                    <a:pt x="10" y="148"/>
                  </a:cubicBezTo>
                  <a:cubicBezTo>
                    <a:pt x="10" y="186"/>
                    <a:pt x="18" y="278"/>
                    <a:pt x="15" y="294"/>
                  </a:cubicBezTo>
                  <a:cubicBezTo>
                    <a:pt x="13" y="309"/>
                    <a:pt x="9" y="215"/>
                    <a:pt x="9" y="187"/>
                  </a:cubicBezTo>
                  <a:cubicBezTo>
                    <a:pt x="9" y="159"/>
                    <a:pt x="6" y="15"/>
                    <a:pt x="6" y="1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11"/>
                    <a:pt x="1" y="0"/>
                    <a:pt x="1" y="60"/>
                  </a:cubicBezTo>
                  <a:cubicBezTo>
                    <a:pt x="1" y="120"/>
                    <a:pt x="11" y="337"/>
                    <a:pt x="12" y="368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3962" y="823"/>
              <a:ext cx="102" cy="1397"/>
            </a:xfrm>
            <a:custGeom>
              <a:avLst/>
              <a:gdLst/>
              <a:ahLst/>
              <a:cxnLst>
                <a:cxn ang="0">
                  <a:pos x="18" y="366"/>
                </a:cxn>
                <a:cxn ang="0">
                  <a:pos x="30" y="411"/>
                </a:cxn>
                <a:cxn ang="0">
                  <a:pos x="32" y="387"/>
                </a:cxn>
                <a:cxn ang="0">
                  <a:pos x="15" y="298"/>
                </a:cxn>
                <a:cxn ang="0">
                  <a:pos x="8" y="144"/>
                </a:cxn>
                <a:cxn ang="0">
                  <a:pos x="6" y="0"/>
                </a:cxn>
                <a:cxn ang="0">
                  <a:pos x="3" y="2"/>
                </a:cxn>
                <a:cxn ang="0">
                  <a:pos x="1" y="4"/>
                </a:cxn>
                <a:cxn ang="0">
                  <a:pos x="1" y="9"/>
                </a:cxn>
                <a:cxn ang="0">
                  <a:pos x="14" y="343"/>
                </a:cxn>
                <a:cxn ang="0">
                  <a:pos x="18" y="366"/>
                </a:cxn>
              </a:cxnLst>
              <a:rect l="0" t="0" r="r" b="b"/>
              <a:pathLst>
                <a:path w="32" h="411">
                  <a:moveTo>
                    <a:pt x="18" y="366"/>
                  </a:moveTo>
                  <a:cubicBezTo>
                    <a:pt x="23" y="379"/>
                    <a:pt x="30" y="393"/>
                    <a:pt x="30" y="411"/>
                  </a:cubicBezTo>
                  <a:cubicBezTo>
                    <a:pt x="31" y="403"/>
                    <a:pt x="32" y="395"/>
                    <a:pt x="32" y="387"/>
                  </a:cubicBezTo>
                  <a:cubicBezTo>
                    <a:pt x="32" y="361"/>
                    <a:pt x="19" y="340"/>
                    <a:pt x="15" y="298"/>
                  </a:cubicBezTo>
                  <a:cubicBezTo>
                    <a:pt x="11" y="256"/>
                    <a:pt x="9" y="185"/>
                    <a:pt x="8" y="144"/>
                  </a:cubicBezTo>
                  <a:cubicBezTo>
                    <a:pt x="8" y="107"/>
                    <a:pt x="3" y="39"/>
                    <a:pt x="6" y="0"/>
                  </a:cubicBezTo>
                  <a:cubicBezTo>
                    <a:pt x="5" y="3"/>
                    <a:pt x="5" y="0"/>
                    <a:pt x="3" y="2"/>
                  </a:cubicBezTo>
                  <a:cubicBezTo>
                    <a:pt x="2" y="4"/>
                    <a:pt x="2" y="1"/>
                    <a:pt x="1" y="4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4"/>
                    <a:pt x="2" y="242"/>
                    <a:pt x="14" y="343"/>
                  </a:cubicBezTo>
                  <a:cubicBezTo>
                    <a:pt x="14" y="351"/>
                    <a:pt x="17" y="359"/>
                    <a:pt x="18" y="366"/>
                  </a:cubicBezTo>
                  <a:close/>
                </a:path>
              </a:pathLst>
            </a:custGeom>
            <a:solidFill>
              <a:srgbClr val="C75F7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4041" y="1153"/>
              <a:ext cx="23" cy="339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100"/>
                </a:cxn>
                <a:cxn ang="0">
                  <a:pos x="3" y="0"/>
                </a:cxn>
              </a:cxnLst>
              <a:rect l="0" t="0" r="r" b="b"/>
              <a:pathLst>
                <a:path w="7" h="100">
                  <a:moveTo>
                    <a:pt x="3" y="0"/>
                  </a:moveTo>
                  <a:cubicBezTo>
                    <a:pt x="6" y="17"/>
                    <a:pt x="7" y="77"/>
                    <a:pt x="3" y="100"/>
                  </a:cubicBezTo>
                  <a:cubicBezTo>
                    <a:pt x="2" y="90"/>
                    <a:pt x="0" y="10"/>
                    <a:pt x="3" y="0"/>
                  </a:cubicBezTo>
                  <a:close/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4044" y="1278"/>
              <a:ext cx="23" cy="6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20"/>
                </a:cxn>
                <a:cxn ang="0">
                  <a:pos x="4" y="3"/>
                </a:cxn>
              </a:cxnLst>
              <a:rect l="0" t="0" r="r" b="b"/>
              <a:pathLst>
                <a:path w="7" h="20">
                  <a:moveTo>
                    <a:pt x="2" y="0"/>
                  </a:moveTo>
                  <a:cubicBezTo>
                    <a:pt x="1" y="5"/>
                    <a:pt x="0" y="14"/>
                    <a:pt x="2" y="20"/>
                  </a:cubicBezTo>
                  <a:cubicBezTo>
                    <a:pt x="7" y="19"/>
                    <a:pt x="4" y="7"/>
                    <a:pt x="4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4048" y="1234"/>
              <a:ext cx="16" cy="17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5"/>
                </a:cxn>
                <a:cxn ang="0">
                  <a:pos x="3" y="1"/>
                </a:cxn>
              </a:cxnLst>
              <a:rect l="0" t="0" r="r" b="b"/>
              <a:pathLst>
                <a:path w="5" h="5">
                  <a:moveTo>
                    <a:pt x="1" y="0"/>
                  </a:moveTo>
                  <a:cubicBezTo>
                    <a:pt x="1" y="2"/>
                    <a:pt x="0" y="3"/>
                    <a:pt x="1" y="5"/>
                  </a:cubicBezTo>
                  <a:cubicBezTo>
                    <a:pt x="3" y="5"/>
                    <a:pt x="5" y="3"/>
                    <a:pt x="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4048" y="1363"/>
              <a:ext cx="12" cy="21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6"/>
                </a:cxn>
                <a:cxn ang="0">
                  <a:pos x="4" y="2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0" y="2"/>
                    <a:pt x="0" y="4"/>
                    <a:pt x="1" y="6"/>
                  </a:cubicBezTo>
                  <a:cubicBezTo>
                    <a:pt x="2" y="5"/>
                    <a:pt x="3" y="3"/>
                    <a:pt x="4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4073" y="3117"/>
              <a:ext cx="32" cy="241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7" y="38"/>
                </a:cxn>
                <a:cxn ang="0">
                  <a:pos x="10" y="71"/>
                </a:cxn>
                <a:cxn ang="0">
                  <a:pos x="4" y="0"/>
                </a:cxn>
              </a:cxnLst>
              <a:rect l="0" t="0" r="r" b="b"/>
              <a:pathLst>
                <a:path w="10" h="71">
                  <a:moveTo>
                    <a:pt x="4" y="0"/>
                  </a:moveTo>
                  <a:cubicBezTo>
                    <a:pt x="9" y="6"/>
                    <a:pt x="7" y="20"/>
                    <a:pt x="7" y="38"/>
                  </a:cubicBezTo>
                  <a:cubicBezTo>
                    <a:pt x="7" y="55"/>
                    <a:pt x="9" y="66"/>
                    <a:pt x="10" y="71"/>
                  </a:cubicBezTo>
                  <a:cubicBezTo>
                    <a:pt x="4" y="61"/>
                    <a:pt x="0" y="14"/>
                    <a:pt x="4" y="0"/>
                  </a:cubicBezTo>
                  <a:close/>
                </a:path>
              </a:pathLst>
            </a:custGeom>
            <a:solidFill>
              <a:srgbClr val="EDD2D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4076" y="3185"/>
              <a:ext cx="19" cy="5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3" y="15"/>
                </a:cxn>
                <a:cxn ang="0">
                  <a:pos x="5" y="2"/>
                </a:cxn>
              </a:cxnLst>
              <a:rect l="0" t="0" r="r" b="b"/>
              <a:pathLst>
                <a:path w="6" h="15">
                  <a:moveTo>
                    <a:pt x="2" y="0"/>
                  </a:moveTo>
                  <a:cubicBezTo>
                    <a:pt x="1" y="4"/>
                    <a:pt x="0" y="11"/>
                    <a:pt x="3" y="15"/>
                  </a:cubicBezTo>
                  <a:cubicBezTo>
                    <a:pt x="6" y="11"/>
                    <a:pt x="6" y="6"/>
                    <a:pt x="5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4086" y="3154"/>
              <a:ext cx="13" cy="21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6"/>
                </a:cxn>
                <a:cxn ang="0">
                  <a:pos x="2" y="1"/>
                </a:cxn>
                <a:cxn ang="0">
                  <a:pos x="1" y="2"/>
                </a:cxn>
              </a:cxnLst>
              <a:rect l="0" t="0" r="r" b="b"/>
              <a:pathLst>
                <a:path w="4" h="6">
                  <a:moveTo>
                    <a:pt x="0" y="3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3" y="5"/>
                    <a:pt x="4" y="3"/>
                    <a:pt x="2" y="1"/>
                  </a:cubicBezTo>
                  <a:cubicBezTo>
                    <a:pt x="1" y="0"/>
                    <a:pt x="2" y="2"/>
                    <a:pt x="1" y="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4080" y="3260"/>
              <a:ext cx="15" cy="2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2" y="7"/>
                </a:cxn>
                <a:cxn ang="0">
                  <a:pos x="3" y="1"/>
                </a:cxn>
              </a:cxnLst>
              <a:rect l="0" t="0" r="r" b="b"/>
              <a:pathLst>
                <a:path w="5" h="7">
                  <a:moveTo>
                    <a:pt x="1" y="0"/>
                  </a:moveTo>
                  <a:cubicBezTo>
                    <a:pt x="0" y="2"/>
                    <a:pt x="0" y="5"/>
                    <a:pt x="2" y="7"/>
                  </a:cubicBezTo>
                  <a:cubicBezTo>
                    <a:pt x="5" y="5"/>
                    <a:pt x="5" y="3"/>
                    <a:pt x="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4006" y="1914"/>
              <a:ext cx="99" cy="306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6" y="52"/>
                </a:cxn>
                <a:cxn ang="0">
                  <a:pos x="13" y="70"/>
                </a:cxn>
                <a:cxn ang="0">
                  <a:pos x="16" y="90"/>
                </a:cxn>
                <a:cxn ang="0">
                  <a:pos x="21" y="62"/>
                </a:cxn>
                <a:cxn ang="0">
                  <a:pos x="31" y="43"/>
                </a:cxn>
                <a:cxn ang="0">
                  <a:pos x="21" y="52"/>
                </a:cxn>
                <a:cxn ang="0">
                  <a:pos x="9" y="33"/>
                </a:cxn>
                <a:cxn ang="0">
                  <a:pos x="0" y="0"/>
                </a:cxn>
              </a:cxnLst>
              <a:rect l="0" t="0" r="r" b="b"/>
              <a:pathLst>
                <a:path w="31" h="90">
                  <a:moveTo>
                    <a:pt x="0" y="11"/>
                  </a:moveTo>
                  <a:cubicBezTo>
                    <a:pt x="0" y="26"/>
                    <a:pt x="1" y="39"/>
                    <a:pt x="6" y="52"/>
                  </a:cubicBezTo>
                  <a:cubicBezTo>
                    <a:pt x="8" y="58"/>
                    <a:pt x="12" y="64"/>
                    <a:pt x="13" y="70"/>
                  </a:cubicBezTo>
                  <a:cubicBezTo>
                    <a:pt x="15" y="76"/>
                    <a:pt x="14" y="84"/>
                    <a:pt x="16" y="90"/>
                  </a:cubicBezTo>
                  <a:cubicBezTo>
                    <a:pt x="16" y="81"/>
                    <a:pt x="18" y="71"/>
                    <a:pt x="21" y="62"/>
                  </a:cubicBezTo>
                  <a:cubicBezTo>
                    <a:pt x="23" y="56"/>
                    <a:pt x="29" y="50"/>
                    <a:pt x="31" y="43"/>
                  </a:cubicBezTo>
                  <a:cubicBezTo>
                    <a:pt x="28" y="46"/>
                    <a:pt x="25" y="52"/>
                    <a:pt x="21" y="52"/>
                  </a:cubicBezTo>
                  <a:cubicBezTo>
                    <a:pt x="12" y="52"/>
                    <a:pt x="10" y="39"/>
                    <a:pt x="9" y="33"/>
                  </a:cubicBezTo>
                  <a:cubicBezTo>
                    <a:pt x="7" y="22"/>
                    <a:pt x="0" y="10"/>
                    <a:pt x="0" y="0"/>
                  </a:cubicBezTo>
                </a:path>
              </a:pathLst>
            </a:custGeom>
            <a:solidFill>
              <a:srgbClr val="AB0A5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3875" y="718"/>
              <a:ext cx="364" cy="115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0" y="34"/>
                </a:cxn>
                <a:cxn ang="0">
                  <a:pos x="23" y="34"/>
                </a:cxn>
                <a:cxn ang="0">
                  <a:pos x="28" y="32"/>
                </a:cxn>
                <a:cxn ang="0">
                  <a:pos x="33" y="26"/>
                </a:cxn>
                <a:cxn ang="0">
                  <a:pos x="41" y="26"/>
                </a:cxn>
                <a:cxn ang="0">
                  <a:pos x="48" y="22"/>
                </a:cxn>
                <a:cxn ang="0">
                  <a:pos x="58" y="24"/>
                </a:cxn>
                <a:cxn ang="0">
                  <a:pos x="67" y="21"/>
                </a:cxn>
                <a:cxn ang="0">
                  <a:pos x="73" y="26"/>
                </a:cxn>
                <a:cxn ang="0">
                  <a:pos x="81" y="26"/>
                </a:cxn>
                <a:cxn ang="0">
                  <a:pos x="86" y="31"/>
                </a:cxn>
                <a:cxn ang="0">
                  <a:pos x="91" y="34"/>
                </a:cxn>
                <a:cxn ang="0">
                  <a:pos x="114" y="34"/>
                </a:cxn>
                <a:cxn ang="0">
                  <a:pos x="57" y="0"/>
                </a:cxn>
              </a:cxnLst>
              <a:rect l="0" t="0" r="r" b="b"/>
              <a:pathLst>
                <a:path w="114" h="34">
                  <a:moveTo>
                    <a:pt x="57" y="0"/>
                  </a:moveTo>
                  <a:cubicBezTo>
                    <a:pt x="24" y="0"/>
                    <a:pt x="1" y="14"/>
                    <a:pt x="0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3"/>
                    <a:pt x="26" y="33"/>
                    <a:pt x="28" y="32"/>
                  </a:cubicBezTo>
                  <a:cubicBezTo>
                    <a:pt x="30" y="30"/>
                    <a:pt x="30" y="27"/>
                    <a:pt x="33" y="26"/>
                  </a:cubicBezTo>
                  <a:cubicBezTo>
                    <a:pt x="36" y="25"/>
                    <a:pt x="37" y="27"/>
                    <a:pt x="41" y="26"/>
                  </a:cubicBezTo>
                  <a:cubicBezTo>
                    <a:pt x="45" y="25"/>
                    <a:pt x="44" y="22"/>
                    <a:pt x="48" y="22"/>
                  </a:cubicBezTo>
                  <a:cubicBezTo>
                    <a:pt x="53" y="21"/>
                    <a:pt x="53" y="24"/>
                    <a:pt x="58" y="24"/>
                  </a:cubicBezTo>
                  <a:cubicBezTo>
                    <a:pt x="62" y="24"/>
                    <a:pt x="62" y="20"/>
                    <a:pt x="67" y="21"/>
                  </a:cubicBezTo>
                  <a:cubicBezTo>
                    <a:pt x="72" y="22"/>
                    <a:pt x="70" y="25"/>
                    <a:pt x="73" y="26"/>
                  </a:cubicBezTo>
                  <a:cubicBezTo>
                    <a:pt x="76" y="28"/>
                    <a:pt x="78" y="25"/>
                    <a:pt x="81" y="26"/>
                  </a:cubicBezTo>
                  <a:cubicBezTo>
                    <a:pt x="84" y="27"/>
                    <a:pt x="82" y="28"/>
                    <a:pt x="86" y="31"/>
                  </a:cubicBezTo>
                  <a:cubicBezTo>
                    <a:pt x="88" y="33"/>
                    <a:pt x="91" y="30"/>
                    <a:pt x="91" y="34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14"/>
                    <a:pt x="90" y="0"/>
                    <a:pt x="57" y="0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3939" y="2356"/>
              <a:ext cx="236" cy="638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0"/>
                </a:cxn>
                <a:cxn ang="0">
                  <a:pos x="45" y="4"/>
                </a:cxn>
                <a:cxn ang="0">
                  <a:pos x="33" y="5"/>
                </a:cxn>
                <a:cxn ang="0">
                  <a:pos x="20" y="11"/>
                </a:cxn>
                <a:cxn ang="0">
                  <a:pos x="7" y="42"/>
                </a:cxn>
                <a:cxn ang="0">
                  <a:pos x="4" y="62"/>
                </a:cxn>
                <a:cxn ang="0">
                  <a:pos x="1" y="84"/>
                </a:cxn>
                <a:cxn ang="0">
                  <a:pos x="5" y="109"/>
                </a:cxn>
                <a:cxn ang="0">
                  <a:pos x="8" y="143"/>
                </a:cxn>
                <a:cxn ang="0">
                  <a:pos x="14" y="166"/>
                </a:cxn>
                <a:cxn ang="0">
                  <a:pos x="21" y="183"/>
                </a:cxn>
                <a:cxn ang="0">
                  <a:pos x="33" y="185"/>
                </a:cxn>
                <a:cxn ang="0">
                  <a:pos x="55" y="170"/>
                </a:cxn>
                <a:cxn ang="0">
                  <a:pos x="66" y="137"/>
                </a:cxn>
                <a:cxn ang="0">
                  <a:pos x="70" y="105"/>
                </a:cxn>
                <a:cxn ang="0">
                  <a:pos x="67" y="47"/>
                </a:cxn>
                <a:cxn ang="0">
                  <a:pos x="61" y="22"/>
                </a:cxn>
              </a:cxnLst>
              <a:rect l="0" t="0" r="r" b="b"/>
              <a:pathLst>
                <a:path w="74" h="188">
                  <a:moveTo>
                    <a:pt x="61" y="22"/>
                  </a:moveTo>
                  <a:cubicBezTo>
                    <a:pt x="59" y="17"/>
                    <a:pt x="55" y="14"/>
                    <a:pt x="52" y="10"/>
                  </a:cubicBezTo>
                  <a:cubicBezTo>
                    <a:pt x="50" y="8"/>
                    <a:pt x="48" y="6"/>
                    <a:pt x="45" y="4"/>
                  </a:cubicBezTo>
                  <a:cubicBezTo>
                    <a:pt x="41" y="0"/>
                    <a:pt x="37" y="3"/>
                    <a:pt x="33" y="5"/>
                  </a:cubicBezTo>
                  <a:cubicBezTo>
                    <a:pt x="28" y="7"/>
                    <a:pt x="25" y="6"/>
                    <a:pt x="20" y="11"/>
                  </a:cubicBezTo>
                  <a:cubicBezTo>
                    <a:pt x="11" y="20"/>
                    <a:pt x="10" y="29"/>
                    <a:pt x="7" y="42"/>
                  </a:cubicBezTo>
                  <a:cubicBezTo>
                    <a:pt x="5" y="51"/>
                    <a:pt x="5" y="57"/>
                    <a:pt x="4" y="62"/>
                  </a:cubicBezTo>
                  <a:cubicBezTo>
                    <a:pt x="3" y="69"/>
                    <a:pt x="0" y="78"/>
                    <a:pt x="1" y="84"/>
                  </a:cubicBezTo>
                  <a:cubicBezTo>
                    <a:pt x="1" y="93"/>
                    <a:pt x="4" y="98"/>
                    <a:pt x="5" y="109"/>
                  </a:cubicBezTo>
                  <a:cubicBezTo>
                    <a:pt x="6" y="119"/>
                    <a:pt x="6" y="132"/>
                    <a:pt x="8" y="143"/>
                  </a:cubicBezTo>
                  <a:cubicBezTo>
                    <a:pt x="10" y="151"/>
                    <a:pt x="11" y="158"/>
                    <a:pt x="14" y="166"/>
                  </a:cubicBezTo>
                  <a:cubicBezTo>
                    <a:pt x="17" y="172"/>
                    <a:pt x="17" y="177"/>
                    <a:pt x="21" y="183"/>
                  </a:cubicBezTo>
                  <a:cubicBezTo>
                    <a:pt x="25" y="188"/>
                    <a:pt x="30" y="184"/>
                    <a:pt x="33" y="185"/>
                  </a:cubicBezTo>
                  <a:cubicBezTo>
                    <a:pt x="46" y="186"/>
                    <a:pt x="54" y="177"/>
                    <a:pt x="55" y="170"/>
                  </a:cubicBezTo>
                  <a:cubicBezTo>
                    <a:pt x="58" y="159"/>
                    <a:pt x="64" y="148"/>
                    <a:pt x="66" y="137"/>
                  </a:cubicBezTo>
                  <a:cubicBezTo>
                    <a:pt x="68" y="124"/>
                    <a:pt x="67" y="118"/>
                    <a:pt x="70" y="105"/>
                  </a:cubicBezTo>
                  <a:cubicBezTo>
                    <a:pt x="74" y="85"/>
                    <a:pt x="73" y="66"/>
                    <a:pt x="67" y="47"/>
                  </a:cubicBezTo>
                  <a:cubicBezTo>
                    <a:pt x="64" y="40"/>
                    <a:pt x="64" y="30"/>
                    <a:pt x="61" y="2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4003" y="1958"/>
              <a:ext cx="67" cy="3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102"/>
                </a:cxn>
              </a:cxnLst>
              <a:rect l="0" t="0" r="r" b="b"/>
              <a:pathLst>
                <a:path w="21" h="102">
                  <a:moveTo>
                    <a:pt x="0" y="0"/>
                  </a:moveTo>
                  <a:cubicBezTo>
                    <a:pt x="0" y="49"/>
                    <a:pt x="21" y="43"/>
                    <a:pt x="16" y="1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4057" y="1958"/>
              <a:ext cx="67" cy="347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102"/>
                </a:cxn>
              </a:cxnLst>
              <a:rect l="0" t="0" r="r" b="b"/>
              <a:pathLst>
                <a:path w="21" h="102">
                  <a:moveTo>
                    <a:pt x="21" y="0"/>
                  </a:moveTo>
                  <a:cubicBezTo>
                    <a:pt x="19" y="41"/>
                    <a:pt x="0" y="32"/>
                    <a:pt x="0" y="10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4150" y="1978"/>
              <a:ext cx="95" cy="619"/>
            </a:xfrm>
            <a:custGeom>
              <a:avLst/>
              <a:gdLst/>
              <a:ahLst/>
              <a:cxnLst>
                <a:cxn ang="0">
                  <a:pos x="30" y="182"/>
                </a:cxn>
                <a:cxn ang="0">
                  <a:pos x="12" y="82"/>
                </a:cxn>
                <a:cxn ang="0">
                  <a:pos x="21" y="0"/>
                </a:cxn>
                <a:cxn ang="0">
                  <a:pos x="7" y="58"/>
                </a:cxn>
                <a:cxn ang="0">
                  <a:pos x="19" y="132"/>
                </a:cxn>
                <a:cxn ang="0">
                  <a:pos x="30" y="182"/>
                </a:cxn>
              </a:cxnLst>
              <a:rect l="0" t="0" r="r" b="b"/>
              <a:pathLst>
                <a:path w="30" h="182">
                  <a:moveTo>
                    <a:pt x="30" y="182"/>
                  </a:moveTo>
                  <a:cubicBezTo>
                    <a:pt x="30" y="164"/>
                    <a:pt x="13" y="93"/>
                    <a:pt x="12" y="82"/>
                  </a:cubicBezTo>
                  <a:cubicBezTo>
                    <a:pt x="10" y="53"/>
                    <a:pt x="19" y="26"/>
                    <a:pt x="21" y="0"/>
                  </a:cubicBezTo>
                  <a:cubicBezTo>
                    <a:pt x="19" y="26"/>
                    <a:pt x="9" y="47"/>
                    <a:pt x="7" y="58"/>
                  </a:cubicBezTo>
                  <a:cubicBezTo>
                    <a:pt x="0" y="86"/>
                    <a:pt x="12" y="109"/>
                    <a:pt x="19" y="132"/>
                  </a:cubicBezTo>
                  <a:cubicBezTo>
                    <a:pt x="24" y="148"/>
                    <a:pt x="29" y="164"/>
                    <a:pt x="30" y="182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3872" y="1972"/>
              <a:ext cx="93" cy="581"/>
            </a:xfrm>
            <a:custGeom>
              <a:avLst/>
              <a:gdLst/>
              <a:ahLst/>
              <a:cxnLst>
                <a:cxn ang="0">
                  <a:pos x="11" y="113"/>
                </a:cxn>
                <a:cxn ang="0">
                  <a:pos x="0" y="171"/>
                </a:cxn>
                <a:cxn ang="0">
                  <a:pos x="10" y="134"/>
                </a:cxn>
                <a:cxn ang="0">
                  <a:pos x="22" y="60"/>
                </a:cxn>
                <a:cxn ang="0">
                  <a:pos x="8" y="0"/>
                </a:cxn>
                <a:cxn ang="0">
                  <a:pos x="11" y="113"/>
                </a:cxn>
              </a:cxnLst>
              <a:rect l="0" t="0" r="r" b="b"/>
              <a:pathLst>
                <a:path w="29" h="171">
                  <a:moveTo>
                    <a:pt x="11" y="113"/>
                  </a:moveTo>
                  <a:cubicBezTo>
                    <a:pt x="7" y="132"/>
                    <a:pt x="2" y="155"/>
                    <a:pt x="0" y="171"/>
                  </a:cubicBezTo>
                  <a:cubicBezTo>
                    <a:pt x="3" y="158"/>
                    <a:pt x="6" y="146"/>
                    <a:pt x="10" y="134"/>
                  </a:cubicBezTo>
                  <a:cubicBezTo>
                    <a:pt x="17" y="111"/>
                    <a:pt x="29" y="88"/>
                    <a:pt x="22" y="60"/>
                  </a:cubicBezTo>
                  <a:cubicBezTo>
                    <a:pt x="19" y="48"/>
                    <a:pt x="11" y="27"/>
                    <a:pt x="8" y="0"/>
                  </a:cubicBezTo>
                  <a:cubicBezTo>
                    <a:pt x="10" y="29"/>
                    <a:pt x="22" y="61"/>
                    <a:pt x="11" y="113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4185" y="3253"/>
              <a:ext cx="698" cy="221"/>
            </a:xfrm>
            <a:custGeom>
              <a:avLst/>
              <a:gdLst/>
              <a:ahLst/>
              <a:cxnLst>
                <a:cxn ang="0">
                  <a:pos x="18" y="56"/>
                </a:cxn>
                <a:cxn ang="0">
                  <a:pos x="41" y="62"/>
                </a:cxn>
                <a:cxn ang="0">
                  <a:pos x="53" y="54"/>
                </a:cxn>
                <a:cxn ang="0">
                  <a:pos x="172" y="36"/>
                </a:cxn>
                <a:cxn ang="0">
                  <a:pos x="218" y="60"/>
                </a:cxn>
                <a:cxn ang="0">
                  <a:pos x="218" y="61"/>
                </a:cxn>
                <a:cxn ang="0">
                  <a:pos x="219" y="61"/>
                </a:cxn>
                <a:cxn ang="0">
                  <a:pos x="49" y="42"/>
                </a:cxn>
                <a:cxn ang="0">
                  <a:pos x="0" y="15"/>
                </a:cxn>
                <a:cxn ang="0">
                  <a:pos x="18" y="56"/>
                </a:cxn>
              </a:cxnLst>
              <a:rect l="0" t="0" r="r" b="b"/>
              <a:pathLst>
                <a:path w="219" h="65">
                  <a:moveTo>
                    <a:pt x="18" y="56"/>
                  </a:moveTo>
                  <a:cubicBezTo>
                    <a:pt x="26" y="65"/>
                    <a:pt x="36" y="64"/>
                    <a:pt x="41" y="62"/>
                  </a:cubicBezTo>
                  <a:cubicBezTo>
                    <a:pt x="45" y="60"/>
                    <a:pt x="49" y="57"/>
                    <a:pt x="53" y="54"/>
                  </a:cubicBezTo>
                  <a:cubicBezTo>
                    <a:pt x="75" y="38"/>
                    <a:pt x="106" y="17"/>
                    <a:pt x="172" y="36"/>
                  </a:cubicBezTo>
                  <a:cubicBezTo>
                    <a:pt x="189" y="40"/>
                    <a:pt x="204" y="49"/>
                    <a:pt x="218" y="60"/>
                  </a:cubicBezTo>
                  <a:cubicBezTo>
                    <a:pt x="218" y="61"/>
                    <a:pt x="218" y="61"/>
                    <a:pt x="218" y="61"/>
                  </a:cubicBezTo>
                  <a:cubicBezTo>
                    <a:pt x="219" y="61"/>
                    <a:pt x="219" y="61"/>
                    <a:pt x="219" y="61"/>
                  </a:cubicBezTo>
                  <a:cubicBezTo>
                    <a:pt x="144" y="0"/>
                    <a:pt x="80" y="20"/>
                    <a:pt x="49" y="42"/>
                  </a:cubicBezTo>
                  <a:cubicBezTo>
                    <a:pt x="25" y="58"/>
                    <a:pt x="9" y="45"/>
                    <a:pt x="0" y="15"/>
                  </a:cubicBezTo>
                  <a:cubicBezTo>
                    <a:pt x="3" y="35"/>
                    <a:pt x="10" y="46"/>
                    <a:pt x="18" y="56"/>
                  </a:cubicBez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3866" y="833"/>
              <a:ext cx="303" cy="2868"/>
            </a:xfrm>
            <a:custGeom>
              <a:avLst/>
              <a:gdLst/>
              <a:ahLst/>
              <a:cxnLst>
                <a:cxn ang="0">
                  <a:pos x="95" y="844"/>
                </a:cxn>
                <a:cxn ang="0">
                  <a:pos x="77" y="822"/>
                </a:cxn>
                <a:cxn ang="0">
                  <a:pos x="39" y="699"/>
                </a:cxn>
                <a:cxn ang="0">
                  <a:pos x="39" y="699"/>
                </a:cxn>
                <a:cxn ang="0">
                  <a:pos x="41" y="663"/>
                </a:cxn>
                <a:cxn ang="0">
                  <a:pos x="34" y="602"/>
                </a:cxn>
                <a:cxn ang="0">
                  <a:pos x="23" y="530"/>
                </a:cxn>
                <a:cxn ang="0">
                  <a:pos x="34" y="476"/>
                </a:cxn>
                <a:cxn ang="0">
                  <a:pos x="46" y="390"/>
                </a:cxn>
                <a:cxn ang="0">
                  <a:pos x="33" y="336"/>
                </a:cxn>
                <a:cxn ang="0">
                  <a:pos x="25" y="3"/>
                </a:cxn>
                <a:cxn ang="0">
                  <a:pos x="26" y="0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10" y="335"/>
                </a:cxn>
                <a:cxn ang="0">
                  <a:pos x="24" y="395"/>
                </a:cxn>
                <a:cxn ang="0">
                  <a:pos x="12" y="469"/>
                </a:cxn>
                <a:cxn ang="0">
                  <a:pos x="0" y="530"/>
                </a:cxn>
                <a:cxn ang="0">
                  <a:pos x="12" y="607"/>
                </a:cxn>
                <a:cxn ang="0">
                  <a:pos x="20" y="655"/>
                </a:cxn>
                <a:cxn ang="0">
                  <a:pos x="19" y="699"/>
                </a:cxn>
                <a:cxn ang="0">
                  <a:pos x="19" y="699"/>
                </a:cxn>
                <a:cxn ang="0">
                  <a:pos x="19" y="699"/>
                </a:cxn>
                <a:cxn ang="0">
                  <a:pos x="62" y="836"/>
                </a:cxn>
                <a:cxn ang="0">
                  <a:pos x="70" y="844"/>
                </a:cxn>
              </a:cxnLst>
              <a:rect l="0" t="0" r="r" b="b"/>
              <a:pathLst>
                <a:path w="95" h="844">
                  <a:moveTo>
                    <a:pt x="95" y="844"/>
                  </a:moveTo>
                  <a:cubicBezTo>
                    <a:pt x="90" y="837"/>
                    <a:pt x="84" y="830"/>
                    <a:pt x="77" y="822"/>
                  </a:cubicBezTo>
                  <a:cubicBezTo>
                    <a:pt x="42" y="784"/>
                    <a:pt x="39" y="742"/>
                    <a:pt x="39" y="699"/>
                  </a:cubicBezTo>
                  <a:cubicBezTo>
                    <a:pt x="39" y="699"/>
                    <a:pt x="39" y="699"/>
                    <a:pt x="39" y="699"/>
                  </a:cubicBezTo>
                  <a:cubicBezTo>
                    <a:pt x="39" y="697"/>
                    <a:pt x="40" y="672"/>
                    <a:pt x="41" y="663"/>
                  </a:cubicBezTo>
                  <a:cubicBezTo>
                    <a:pt x="41" y="653"/>
                    <a:pt x="39" y="626"/>
                    <a:pt x="34" y="602"/>
                  </a:cubicBezTo>
                  <a:cubicBezTo>
                    <a:pt x="29" y="579"/>
                    <a:pt x="23" y="554"/>
                    <a:pt x="23" y="530"/>
                  </a:cubicBezTo>
                  <a:cubicBezTo>
                    <a:pt x="23" y="510"/>
                    <a:pt x="28" y="494"/>
                    <a:pt x="34" y="476"/>
                  </a:cubicBezTo>
                  <a:cubicBezTo>
                    <a:pt x="41" y="451"/>
                    <a:pt x="54" y="424"/>
                    <a:pt x="46" y="390"/>
                  </a:cubicBezTo>
                  <a:cubicBezTo>
                    <a:pt x="44" y="379"/>
                    <a:pt x="35" y="360"/>
                    <a:pt x="33" y="336"/>
                  </a:cubicBezTo>
                  <a:cubicBezTo>
                    <a:pt x="25" y="236"/>
                    <a:pt x="25" y="49"/>
                    <a:pt x="25" y="3"/>
                  </a:cubicBezTo>
                  <a:cubicBezTo>
                    <a:pt x="25" y="2"/>
                    <a:pt x="25" y="1"/>
                    <a:pt x="2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50"/>
                    <a:pt x="2" y="233"/>
                    <a:pt x="10" y="335"/>
                  </a:cubicBezTo>
                  <a:cubicBezTo>
                    <a:pt x="13" y="362"/>
                    <a:pt x="21" y="383"/>
                    <a:pt x="24" y="395"/>
                  </a:cubicBezTo>
                  <a:cubicBezTo>
                    <a:pt x="31" y="423"/>
                    <a:pt x="19" y="446"/>
                    <a:pt x="12" y="469"/>
                  </a:cubicBezTo>
                  <a:cubicBezTo>
                    <a:pt x="6" y="488"/>
                    <a:pt x="0" y="507"/>
                    <a:pt x="0" y="530"/>
                  </a:cubicBezTo>
                  <a:cubicBezTo>
                    <a:pt x="0" y="557"/>
                    <a:pt x="6" y="582"/>
                    <a:pt x="12" y="607"/>
                  </a:cubicBezTo>
                  <a:cubicBezTo>
                    <a:pt x="14" y="618"/>
                    <a:pt x="19" y="635"/>
                    <a:pt x="20" y="655"/>
                  </a:cubicBezTo>
                  <a:cubicBezTo>
                    <a:pt x="21" y="664"/>
                    <a:pt x="19" y="699"/>
                    <a:pt x="19" y="699"/>
                  </a:cubicBezTo>
                  <a:cubicBezTo>
                    <a:pt x="19" y="699"/>
                    <a:pt x="19" y="699"/>
                    <a:pt x="19" y="699"/>
                  </a:cubicBezTo>
                  <a:cubicBezTo>
                    <a:pt x="19" y="699"/>
                    <a:pt x="19" y="699"/>
                    <a:pt x="19" y="699"/>
                  </a:cubicBezTo>
                  <a:cubicBezTo>
                    <a:pt x="19" y="745"/>
                    <a:pt x="23" y="793"/>
                    <a:pt x="62" y="836"/>
                  </a:cubicBezTo>
                  <a:cubicBezTo>
                    <a:pt x="65" y="838"/>
                    <a:pt x="67" y="841"/>
                    <a:pt x="70" y="84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4073" y="833"/>
              <a:ext cx="947" cy="2868"/>
            </a:xfrm>
            <a:custGeom>
              <a:avLst/>
              <a:gdLst/>
              <a:ahLst/>
              <a:cxnLst>
                <a:cxn ang="0">
                  <a:pos x="297" y="844"/>
                </a:cxn>
                <a:cxn ang="0">
                  <a:pos x="207" y="748"/>
                </a:cxn>
                <a:cxn ang="0">
                  <a:pos x="88" y="766"/>
                </a:cxn>
                <a:cxn ang="0">
                  <a:pos x="76" y="774"/>
                </a:cxn>
                <a:cxn ang="0">
                  <a:pos x="53" y="768"/>
                </a:cxn>
                <a:cxn ang="0">
                  <a:pos x="33" y="699"/>
                </a:cxn>
                <a:cxn ang="0">
                  <a:pos x="33" y="699"/>
                </a:cxn>
                <a:cxn ang="0">
                  <a:pos x="32" y="665"/>
                </a:cxn>
                <a:cxn ang="0">
                  <a:pos x="43" y="607"/>
                </a:cxn>
                <a:cxn ang="0">
                  <a:pos x="54" y="530"/>
                </a:cxn>
                <a:cxn ang="0">
                  <a:pos x="43" y="469"/>
                </a:cxn>
                <a:cxn ang="0">
                  <a:pos x="31" y="395"/>
                </a:cxn>
                <a:cxn ang="0">
                  <a:pos x="45" y="337"/>
                </a:cxn>
                <a:cxn ang="0">
                  <a:pos x="52" y="3"/>
                </a:cxn>
                <a:cxn ang="0">
                  <a:pos x="52" y="0"/>
                </a:cxn>
                <a:cxn ang="0">
                  <a:pos x="29" y="0"/>
                </a:cxn>
                <a:cxn ang="0">
                  <a:pos x="30" y="3"/>
                </a:cxn>
                <a:cxn ang="0">
                  <a:pos x="22" y="337"/>
                </a:cxn>
                <a:cxn ang="0">
                  <a:pos x="8" y="390"/>
                </a:cxn>
                <a:cxn ang="0">
                  <a:pos x="21" y="476"/>
                </a:cxn>
                <a:cxn ang="0">
                  <a:pos x="32" y="530"/>
                </a:cxn>
                <a:cxn ang="0">
                  <a:pos x="21" y="602"/>
                </a:cxn>
                <a:cxn ang="0">
                  <a:pos x="12" y="664"/>
                </a:cxn>
                <a:cxn ang="0">
                  <a:pos x="13" y="698"/>
                </a:cxn>
                <a:cxn ang="0">
                  <a:pos x="13" y="698"/>
                </a:cxn>
                <a:cxn ang="0">
                  <a:pos x="54" y="795"/>
                </a:cxn>
                <a:cxn ang="0">
                  <a:pos x="78" y="795"/>
                </a:cxn>
                <a:cxn ang="0">
                  <a:pos x="100" y="782"/>
                </a:cxn>
                <a:cxn ang="0">
                  <a:pos x="202" y="767"/>
                </a:cxn>
                <a:cxn ang="0">
                  <a:pos x="276" y="844"/>
                </a:cxn>
              </a:cxnLst>
              <a:rect l="0" t="0" r="r" b="b"/>
              <a:pathLst>
                <a:path w="297" h="844">
                  <a:moveTo>
                    <a:pt x="297" y="844"/>
                  </a:moveTo>
                  <a:cubicBezTo>
                    <a:pt x="281" y="795"/>
                    <a:pt x="250" y="760"/>
                    <a:pt x="207" y="748"/>
                  </a:cubicBezTo>
                  <a:cubicBezTo>
                    <a:pt x="141" y="729"/>
                    <a:pt x="110" y="750"/>
                    <a:pt x="88" y="766"/>
                  </a:cubicBezTo>
                  <a:cubicBezTo>
                    <a:pt x="84" y="769"/>
                    <a:pt x="80" y="772"/>
                    <a:pt x="76" y="774"/>
                  </a:cubicBezTo>
                  <a:cubicBezTo>
                    <a:pt x="71" y="776"/>
                    <a:pt x="61" y="777"/>
                    <a:pt x="53" y="768"/>
                  </a:cubicBezTo>
                  <a:cubicBezTo>
                    <a:pt x="42" y="754"/>
                    <a:pt x="33" y="738"/>
                    <a:pt x="33" y="699"/>
                  </a:cubicBezTo>
                  <a:cubicBezTo>
                    <a:pt x="33" y="699"/>
                    <a:pt x="33" y="699"/>
                    <a:pt x="33" y="699"/>
                  </a:cubicBezTo>
                  <a:cubicBezTo>
                    <a:pt x="32" y="665"/>
                    <a:pt x="32" y="665"/>
                    <a:pt x="32" y="665"/>
                  </a:cubicBezTo>
                  <a:cubicBezTo>
                    <a:pt x="32" y="652"/>
                    <a:pt x="38" y="630"/>
                    <a:pt x="43" y="607"/>
                  </a:cubicBezTo>
                  <a:cubicBezTo>
                    <a:pt x="49" y="582"/>
                    <a:pt x="54" y="557"/>
                    <a:pt x="54" y="530"/>
                  </a:cubicBezTo>
                  <a:cubicBezTo>
                    <a:pt x="54" y="507"/>
                    <a:pt x="49" y="488"/>
                    <a:pt x="43" y="469"/>
                  </a:cubicBezTo>
                  <a:cubicBezTo>
                    <a:pt x="36" y="446"/>
                    <a:pt x="24" y="423"/>
                    <a:pt x="31" y="395"/>
                  </a:cubicBezTo>
                  <a:cubicBezTo>
                    <a:pt x="33" y="384"/>
                    <a:pt x="43" y="363"/>
                    <a:pt x="45" y="337"/>
                  </a:cubicBezTo>
                  <a:cubicBezTo>
                    <a:pt x="54" y="235"/>
                    <a:pt x="52" y="50"/>
                    <a:pt x="52" y="3"/>
                  </a:cubicBezTo>
                  <a:cubicBezTo>
                    <a:pt x="52" y="2"/>
                    <a:pt x="52" y="1"/>
                    <a:pt x="5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"/>
                    <a:pt x="30" y="2"/>
                    <a:pt x="30" y="3"/>
                  </a:cubicBezTo>
                  <a:cubicBezTo>
                    <a:pt x="30" y="49"/>
                    <a:pt x="31" y="238"/>
                    <a:pt x="22" y="337"/>
                  </a:cubicBezTo>
                  <a:cubicBezTo>
                    <a:pt x="20" y="361"/>
                    <a:pt x="11" y="379"/>
                    <a:pt x="8" y="390"/>
                  </a:cubicBezTo>
                  <a:cubicBezTo>
                    <a:pt x="0" y="424"/>
                    <a:pt x="13" y="451"/>
                    <a:pt x="21" y="476"/>
                  </a:cubicBezTo>
                  <a:cubicBezTo>
                    <a:pt x="27" y="494"/>
                    <a:pt x="32" y="510"/>
                    <a:pt x="32" y="530"/>
                  </a:cubicBezTo>
                  <a:cubicBezTo>
                    <a:pt x="32" y="554"/>
                    <a:pt x="26" y="579"/>
                    <a:pt x="21" y="602"/>
                  </a:cubicBezTo>
                  <a:cubicBezTo>
                    <a:pt x="16" y="626"/>
                    <a:pt x="12" y="649"/>
                    <a:pt x="12" y="664"/>
                  </a:cubicBezTo>
                  <a:cubicBezTo>
                    <a:pt x="13" y="698"/>
                    <a:pt x="13" y="698"/>
                    <a:pt x="13" y="698"/>
                  </a:cubicBezTo>
                  <a:cubicBezTo>
                    <a:pt x="13" y="698"/>
                    <a:pt x="13" y="698"/>
                    <a:pt x="13" y="698"/>
                  </a:cubicBezTo>
                  <a:cubicBezTo>
                    <a:pt x="13" y="754"/>
                    <a:pt x="32" y="781"/>
                    <a:pt x="54" y="795"/>
                  </a:cubicBezTo>
                  <a:cubicBezTo>
                    <a:pt x="61" y="799"/>
                    <a:pt x="71" y="798"/>
                    <a:pt x="78" y="795"/>
                  </a:cubicBezTo>
                  <a:cubicBezTo>
                    <a:pt x="86" y="792"/>
                    <a:pt x="93" y="787"/>
                    <a:pt x="100" y="782"/>
                  </a:cubicBezTo>
                  <a:cubicBezTo>
                    <a:pt x="120" y="768"/>
                    <a:pt x="145" y="751"/>
                    <a:pt x="202" y="767"/>
                  </a:cubicBezTo>
                  <a:cubicBezTo>
                    <a:pt x="236" y="777"/>
                    <a:pt x="261" y="804"/>
                    <a:pt x="276" y="84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3939" y="786"/>
              <a:ext cx="1014" cy="2915"/>
            </a:xfrm>
            <a:custGeom>
              <a:avLst/>
              <a:gdLst/>
              <a:ahLst/>
              <a:cxnLst>
                <a:cxn ang="0">
                  <a:pos x="72" y="858"/>
                </a:cxn>
                <a:cxn ang="0">
                  <a:pos x="54" y="836"/>
                </a:cxn>
                <a:cxn ang="0">
                  <a:pos x="16" y="713"/>
                </a:cxn>
                <a:cxn ang="0">
                  <a:pos x="16" y="713"/>
                </a:cxn>
                <a:cxn ang="0">
                  <a:pos x="18" y="677"/>
                </a:cxn>
                <a:cxn ang="0">
                  <a:pos x="11" y="616"/>
                </a:cxn>
                <a:cxn ang="0">
                  <a:pos x="0" y="544"/>
                </a:cxn>
                <a:cxn ang="0">
                  <a:pos x="11" y="490"/>
                </a:cxn>
                <a:cxn ang="0">
                  <a:pos x="23" y="404"/>
                </a:cxn>
                <a:cxn ang="0">
                  <a:pos x="10" y="350"/>
                </a:cxn>
                <a:cxn ang="0">
                  <a:pos x="2" y="17"/>
                </a:cxn>
                <a:cxn ang="0">
                  <a:pos x="3" y="14"/>
                </a:cxn>
                <a:cxn ang="0">
                  <a:pos x="8" y="12"/>
                </a:cxn>
                <a:cxn ang="0">
                  <a:pos x="13" y="6"/>
                </a:cxn>
                <a:cxn ang="0">
                  <a:pos x="21" y="6"/>
                </a:cxn>
                <a:cxn ang="0">
                  <a:pos x="28" y="2"/>
                </a:cxn>
                <a:cxn ang="0">
                  <a:pos x="38" y="4"/>
                </a:cxn>
                <a:cxn ang="0">
                  <a:pos x="47" y="1"/>
                </a:cxn>
                <a:cxn ang="0">
                  <a:pos x="53" y="6"/>
                </a:cxn>
                <a:cxn ang="0">
                  <a:pos x="61" y="6"/>
                </a:cxn>
                <a:cxn ang="0">
                  <a:pos x="66" y="11"/>
                </a:cxn>
                <a:cxn ang="0">
                  <a:pos x="71" y="14"/>
                </a:cxn>
                <a:cxn ang="0">
                  <a:pos x="72" y="17"/>
                </a:cxn>
                <a:cxn ang="0">
                  <a:pos x="64" y="351"/>
                </a:cxn>
                <a:cxn ang="0">
                  <a:pos x="50" y="404"/>
                </a:cxn>
                <a:cxn ang="0">
                  <a:pos x="63" y="490"/>
                </a:cxn>
                <a:cxn ang="0">
                  <a:pos x="74" y="544"/>
                </a:cxn>
                <a:cxn ang="0">
                  <a:pos x="63" y="616"/>
                </a:cxn>
                <a:cxn ang="0">
                  <a:pos x="54" y="678"/>
                </a:cxn>
                <a:cxn ang="0">
                  <a:pos x="55" y="712"/>
                </a:cxn>
                <a:cxn ang="0">
                  <a:pos x="55" y="712"/>
                </a:cxn>
                <a:cxn ang="0">
                  <a:pos x="96" y="809"/>
                </a:cxn>
                <a:cxn ang="0">
                  <a:pos x="120" y="809"/>
                </a:cxn>
                <a:cxn ang="0">
                  <a:pos x="142" y="796"/>
                </a:cxn>
                <a:cxn ang="0">
                  <a:pos x="244" y="781"/>
                </a:cxn>
                <a:cxn ang="0">
                  <a:pos x="318" y="858"/>
                </a:cxn>
              </a:cxnLst>
              <a:rect l="0" t="0" r="r" b="b"/>
              <a:pathLst>
                <a:path w="318" h="858">
                  <a:moveTo>
                    <a:pt x="72" y="858"/>
                  </a:moveTo>
                  <a:cubicBezTo>
                    <a:pt x="67" y="851"/>
                    <a:pt x="61" y="844"/>
                    <a:pt x="54" y="836"/>
                  </a:cubicBezTo>
                  <a:cubicBezTo>
                    <a:pt x="19" y="798"/>
                    <a:pt x="16" y="756"/>
                    <a:pt x="16" y="713"/>
                  </a:cubicBezTo>
                  <a:cubicBezTo>
                    <a:pt x="16" y="713"/>
                    <a:pt x="16" y="713"/>
                    <a:pt x="16" y="713"/>
                  </a:cubicBezTo>
                  <a:cubicBezTo>
                    <a:pt x="16" y="713"/>
                    <a:pt x="17" y="686"/>
                    <a:pt x="18" y="677"/>
                  </a:cubicBezTo>
                  <a:cubicBezTo>
                    <a:pt x="18" y="667"/>
                    <a:pt x="16" y="640"/>
                    <a:pt x="11" y="616"/>
                  </a:cubicBezTo>
                  <a:cubicBezTo>
                    <a:pt x="6" y="593"/>
                    <a:pt x="0" y="568"/>
                    <a:pt x="0" y="544"/>
                  </a:cubicBezTo>
                  <a:cubicBezTo>
                    <a:pt x="0" y="524"/>
                    <a:pt x="5" y="508"/>
                    <a:pt x="11" y="490"/>
                  </a:cubicBezTo>
                  <a:cubicBezTo>
                    <a:pt x="18" y="465"/>
                    <a:pt x="31" y="438"/>
                    <a:pt x="23" y="404"/>
                  </a:cubicBezTo>
                  <a:cubicBezTo>
                    <a:pt x="21" y="393"/>
                    <a:pt x="12" y="374"/>
                    <a:pt x="10" y="350"/>
                  </a:cubicBezTo>
                  <a:cubicBezTo>
                    <a:pt x="2" y="250"/>
                    <a:pt x="2" y="63"/>
                    <a:pt x="2" y="17"/>
                  </a:cubicBezTo>
                  <a:cubicBezTo>
                    <a:pt x="2" y="16"/>
                    <a:pt x="2" y="15"/>
                    <a:pt x="3" y="14"/>
                  </a:cubicBezTo>
                  <a:cubicBezTo>
                    <a:pt x="4" y="13"/>
                    <a:pt x="6" y="13"/>
                    <a:pt x="8" y="12"/>
                  </a:cubicBezTo>
                  <a:cubicBezTo>
                    <a:pt x="10" y="10"/>
                    <a:pt x="10" y="7"/>
                    <a:pt x="13" y="6"/>
                  </a:cubicBezTo>
                  <a:cubicBezTo>
                    <a:pt x="16" y="5"/>
                    <a:pt x="17" y="7"/>
                    <a:pt x="21" y="6"/>
                  </a:cubicBezTo>
                  <a:cubicBezTo>
                    <a:pt x="25" y="5"/>
                    <a:pt x="24" y="2"/>
                    <a:pt x="28" y="2"/>
                  </a:cubicBezTo>
                  <a:cubicBezTo>
                    <a:pt x="33" y="1"/>
                    <a:pt x="33" y="4"/>
                    <a:pt x="38" y="4"/>
                  </a:cubicBezTo>
                  <a:cubicBezTo>
                    <a:pt x="42" y="4"/>
                    <a:pt x="42" y="0"/>
                    <a:pt x="47" y="1"/>
                  </a:cubicBezTo>
                  <a:cubicBezTo>
                    <a:pt x="52" y="2"/>
                    <a:pt x="50" y="5"/>
                    <a:pt x="53" y="6"/>
                  </a:cubicBezTo>
                  <a:cubicBezTo>
                    <a:pt x="56" y="8"/>
                    <a:pt x="58" y="5"/>
                    <a:pt x="61" y="6"/>
                  </a:cubicBezTo>
                  <a:cubicBezTo>
                    <a:pt x="64" y="7"/>
                    <a:pt x="62" y="8"/>
                    <a:pt x="66" y="11"/>
                  </a:cubicBezTo>
                  <a:cubicBezTo>
                    <a:pt x="68" y="13"/>
                    <a:pt x="71" y="10"/>
                    <a:pt x="71" y="14"/>
                  </a:cubicBezTo>
                  <a:cubicBezTo>
                    <a:pt x="71" y="15"/>
                    <a:pt x="72" y="16"/>
                    <a:pt x="72" y="17"/>
                  </a:cubicBezTo>
                  <a:cubicBezTo>
                    <a:pt x="72" y="63"/>
                    <a:pt x="73" y="252"/>
                    <a:pt x="64" y="351"/>
                  </a:cubicBezTo>
                  <a:cubicBezTo>
                    <a:pt x="62" y="375"/>
                    <a:pt x="53" y="393"/>
                    <a:pt x="50" y="404"/>
                  </a:cubicBezTo>
                  <a:cubicBezTo>
                    <a:pt x="42" y="438"/>
                    <a:pt x="55" y="465"/>
                    <a:pt x="63" y="490"/>
                  </a:cubicBezTo>
                  <a:cubicBezTo>
                    <a:pt x="69" y="508"/>
                    <a:pt x="74" y="524"/>
                    <a:pt x="74" y="544"/>
                  </a:cubicBezTo>
                  <a:cubicBezTo>
                    <a:pt x="74" y="568"/>
                    <a:pt x="68" y="593"/>
                    <a:pt x="63" y="616"/>
                  </a:cubicBezTo>
                  <a:cubicBezTo>
                    <a:pt x="58" y="640"/>
                    <a:pt x="54" y="663"/>
                    <a:pt x="54" y="678"/>
                  </a:cubicBezTo>
                  <a:cubicBezTo>
                    <a:pt x="55" y="712"/>
                    <a:pt x="55" y="712"/>
                    <a:pt x="55" y="712"/>
                  </a:cubicBezTo>
                  <a:cubicBezTo>
                    <a:pt x="55" y="712"/>
                    <a:pt x="55" y="712"/>
                    <a:pt x="55" y="712"/>
                  </a:cubicBezTo>
                  <a:cubicBezTo>
                    <a:pt x="55" y="768"/>
                    <a:pt x="74" y="795"/>
                    <a:pt x="96" y="809"/>
                  </a:cubicBezTo>
                  <a:cubicBezTo>
                    <a:pt x="103" y="813"/>
                    <a:pt x="113" y="812"/>
                    <a:pt x="120" y="809"/>
                  </a:cubicBezTo>
                  <a:cubicBezTo>
                    <a:pt x="128" y="806"/>
                    <a:pt x="135" y="801"/>
                    <a:pt x="142" y="796"/>
                  </a:cubicBezTo>
                  <a:cubicBezTo>
                    <a:pt x="162" y="782"/>
                    <a:pt x="187" y="765"/>
                    <a:pt x="244" y="781"/>
                  </a:cubicBezTo>
                  <a:cubicBezTo>
                    <a:pt x="278" y="791"/>
                    <a:pt x="303" y="818"/>
                    <a:pt x="318" y="85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3949" y="2526"/>
              <a:ext cx="25" cy="67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4022" y="2804"/>
              <a:ext cx="38" cy="4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4051" y="2828"/>
              <a:ext cx="25" cy="7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8" y="23"/>
                </a:cxn>
              </a:cxnLst>
              <a:rect l="0" t="0" r="r" b="b"/>
              <a:pathLst>
                <a:path w="8" h="23">
                  <a:moveTo>
                    <a:pt x="4" y="0"/>
                  </a:moveTo>
                  <a:cubicBezTo>
                    <a:pt x="4" y="8"/>
                    <a:pt x="0" y="17"/>
                    <a:pt x="8" y="2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4083" y="2767"/>
              <a:ext cx="25" cy="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3"/>
                </a:cxn>
              </a:cxnLst>
              <a:rect l="0" t="0" r="r" b="b"/>
              <a:pathLst>
                <a:path w="8" h="23">
                  <a:moveTo>
                    <a:pt x="0" y="0"/>
                  </a:moveTo>
                  <a:cubicBezTo>
                    <a:pt x="7" y="4"/>
                    <a:pt x="8" y="16"/>
                    <a:pt x="5" y="2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4070" y="2719"/>
              <a:ext cx="25" cy="5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4083" y="2699"/>
              <a:ext cx="28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9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2" y="3"/>
                    <a:pt x="5" y="8"/>
                    <a:pt x="9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4003" y="2896"/>
              <a:ext cx="22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4013" y="2906"/>
              <a:ext cx="1" cy="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4000" y="2685"/>
              <a:ext cx="22" cy="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4019" y="2699"/>
              <a:ext cx="13" cy="1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4" y="0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4035" y="2373"/>
              <a:ext cx="25" cy="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4003" y="2485"/>
              <a:ext cx="32" cy="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4013" y="2536"/>
              <a:ext cx="57" cy="2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4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5" y="0"/>
                    <a:pt x="12" y="3"/>
                    <a:pt x="18" y="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4064" y="2529"/>
              <a:ext cx="16" cy="54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4067" y="2607"/>
              <a:ext cx="32" cy="31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0" y="0"/>
                </a:cxn>
              </a:cxnLst>
              <a:rect l="0" t="0" r="r" b="b"/>
              <a:pathLst>
                <a:path w="10" h="9">
                  <a:moveTo>
                    <a:pt x="0" y="9"/>
                  </a:moveTo>
                  <a:cubicBezTo>
                    <a:pt x="4" y="9"/>
                    <a:pt x="9" y="4"/>
                    <a:pt x="1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287"/>
            <p:cNvSpPr>
              <a:spLocks/>
            </p:cNvSpPr>
            <p:nvPr/>
          </p:nvSpPr>
          <p:spPr bwMode="auto">
            <a:xfrm>
              <a:off x="4089" y="2593"/>
              <a:ext cx="38" cy="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3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cubicBezTo>
                    <a:pt x="3" y="5"/>
                    <a:pt x="7" y="6"/>
                    <a:pt x="12" y="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288"/>
            <p:cNvSpPr>
              <a:spLocks/>
            </p:cNvSpPr>
            <p:nvPr/>
          </p:nvSpPr>
          <p:spPr bwMode="auto">
            <a:xfrm>
              <a:off x="4121" y="2587"/>
              <a:ext cx="19" cy="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289"/>
            <p:cNvSpPr>
              <a:spLocks/>
            </p:cNvSpPr>
            <p:nvPr/>
          </p:nvSpPr>
          <p:spPr bwMode="auto">
            <a:xfrm>
              <a:off x="4124" y="2475"/>
              <a:ext cx="26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290"/>
            <p:cNvSpPr>
              <a:spLocks/>
            </p:cNvSpPr>
            <p:nvPr/>
          </p:nvSpPr>
          <p:spPr bwMode="auto">
            <a:xfrm>
              <a:off x="4080" y="2427"/>
              <a:ext cx="19" cy="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3"/>
                    <a:pt x="3" y="7"/>
                    <a:pt x="6" y="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291"/>
            <p:cNvSpPr>
              <a:spLocks/>
            </p:cNvSpPr>
            <p:nvPr/>
          </p:nvSpPr>
          <p:spPr bwMode="auto">
            <a:xfrm>
              <a:off x="4092" y="2437"/>
              <a:ext cx="13" cy="44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3" y="1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292"/>
            <p:cNvSpPr>
              <a:spLocks/>
            </p:cNvSpPr>
            <p:nvPr/>
          </p:nvSpPr>
          <p:spPr bwMode="auto">
            <a:xfrm>
              <a:off x="4022" y="2967"/>
              <a:ext cx="26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5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3" y="5"/>
                    <a:pt x="5" y="4"/>
                    <a:pt x="8" y="5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293"/>
            <p:cNvSpPr>
              <a:spLocks/>
            </p:cNvSpPr>
            <p:nvPr/>
          </p:nvSpPr>
          <p:spPr bwMode="auto">
            <a:xfrm>
              <a:off x="3997" y="2678"/>
              <a:ext cx="22" cy="3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0"/>
                </a:cxn>
                <a:cxn ang="0">
                  <a:pos x="2" y="9"/>
                </a:cxn>
              </a:cxnLst>
              <a:rect l="0" t="0" r="r" b="b"/>
              <a:pathLst>
                <a:path w="7" h="9">
                  <a:moveTo>
                    <a:pt x="0" y="5"/>
                  </a:moveTo>
                  <a:cubicBezTo>
                    <a:pt x="0" y="3"/>
                    <a:pt x="4" y="0"/>
                    <a:pt x="6" y="0"/>
                  </a:cubicBezTo>
                  <a:cubicBezTo>
                    <a:pt x="7" y="4"/>
                    <a:pt x="4" y="7"/>
                    <a:pt x="2" y="9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294"/>
            <p:cNvSpPr>
              <a:spLocks/>
            </p:cNvSpPr>
            <p:nvPr/>
          </p:nvSpPr>
          <p:spPr bwMode="auto">
            <a:xfrm>
              <a:off x="4067" y="2604"/>
              <a:ext cx="25" cy="44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1"/>
                </a:cxn>
                <a:cxn ang="0">
                  <a:pos x="3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8"/>
                    <a:pt x="2" y="13"/>
                    <a:pt x="5" y="11"/>
                  </a:cubicBezTo>
                  <a:cubicBezTo>
                    <a:pt x="6" y="8"/>
                    <a:pt x="2" y="6"/>
                    <a:pt x="3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295"/>
            <p:cNvSpPr>
              <a:spLocks/>
            </p:cNvSpPr>
            <p:nvPr/>
          </p:nvSpPr>
          <p:spPr bwMode="auto">
            <a:xfrm>
              <a:off x="4115" y="2590"/>
              <a:ext cx="16" cy="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5" y="0"/>
                </a:cxn>
              </a:cxnLst>
              <a:rect l="0" t="0" r="r" b="b"/>
              <a:pathLst>
                <a:path w="5" h="1">
                  <a:moveTo>
                    <a:pt x="0" y="1"/>
                  </a:moveTo>
                  <a:cubicBezTo>
                    <a:pt x="2" y="1"/>
                    <a:pt x="3" y="1"/>
                    <a:pt x="5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296"/>
            <p:cNvSpPr>
              <a:spLocks/>
            </p:cNvSpPr>
            <p:nvPr/>
          </p:nvSpPr>
          <p:spPr bwMode="auto">
            <a:xfrm>
              <a:off x="4083" y="2447"/>
              <a:ext cx="35" cy="28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6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6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297"/>
            <p:cNvSpPr>
              <a:spLocks/>
            </p:cNvSpPr>
            <p:nvPr/>
          </p:nvSpPr>
          <p:spPr bwMode="auto">
            <a:xfrm>
              <a:off x="4124" y="2464"/>
              <a:ext cx="7" cy="2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1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298"/>
            <p:cNvSpPr>
              <a:spLocks/>
            </p:cNvSpPr>
            <p:nvPr/>
          </p:nvSpPr>
          <p:spPr bwMode="auto">
            <a:xfrm>
              <a:off x="4073" y="2427"/>
              <a:ext cx="19" cy="1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0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2" y="3"/>
                    <a:pt x="5" y="2"/>
                    <a:pt x="6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299"/>
            <p:cNvSpPr>
              <a:spLocks/>
            </p:cNvSpPr>
            <p:nvPr/>
          </p:nvSpPr>
          <p:spPr bwMode="auto">
            <a:xfrm>
              <a:off x="4000" y="2478"/>
              <a:ext cx="19" cy="27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4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5"/>
                    <a:pt x="4" y="8"/>
                    <a:pt x="6" y="4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300"/>
            <p:cNvSpPr>
              <a:spLocks/>
            </p:cNvSpPr>
            <p:nvPr/>
          </p:nvSpPr>
          <p:spPr bwMode="auto">
            <a:xfrm>
              <a:off x="4009" y="2546"/>
              <a:ext cx="13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301"/>
            <p:cNvSpPr>
              <a:spLocks/>
            </p:cNvSpPr>
            <p:nvPr/>
          </p:nvSpPr>
          <p:spPr bwMode="auto">
            <a:xfrm>
              <a:off x="4070" y="2532"/>
              <a:ext cx="16" cy="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3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1" y="2"/>
                    <a:pt x="3" y="2"/>
                    <a:pt x="5" y="3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302"/>
            <p:cNvSpPr>
              <a:spLocks/>
            </p:cNvSpPr>
            <p:nvPr/>
          </p:nvSpPr>
          <p:spPr bwMode="auto">
            <a:xfrm>
              <a:off x="4057" y="2570"/>
              <a:ext cx="19" cy="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1"/>
                </a:cxn>
                <a:cxn ang="0">
                  <a:pos x="0" y="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cubicBezTo>
                    <a:pt x="2" y="4"/>
                    <a:pt x="5" y="3"/>
                    <a:pt x="6" y="1"/>
                  </a:cubicBezTo>
                  <a:cubicBezTo>
                    <a:pt x="5" y="0"/>
                    <a:pt x="2" y="0"/>
                    <a:pt x="0" y="1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303"/>
            <p:cNvSpPr>
              <a:spLocks/>
            </p:cNvSpPr>
            <p:nvPr/>
          </p:nvSpPr>
          <p:spPr bwMode="auto">
            <a:xfrm>
              <a:off x="4080" y="2695"/>
              <a:ext cx="15" cy="1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304"/>
            <p:cNvSpPr>
              <a:spLocks/>
            </p:cNvSpPr>
            <p:nvPr/>
          </p:nvSpPr>
          <p:spPr bwMode="auto">
            <a:xfrm>
              <a:off x="4070" y="2763"/>
              <a:ext cx="6" cy="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7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3"/>
                    <a:pt x="1" y="5"/>
                    <a:pt x="2" y="7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Freeform 305"/>
            <p:cNvSpPr>
              <a:spLocks/>
            </p:cNvSpPr>
            <p:nvPr/>
          </p:nvSpPr>
          <p:spPr bwMode="auto">
            <a:xfrm>
              <a:off x="4009" y="2811"/>
              <a:ext cx="35" cy="3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2" y="1"/>
                </a:cxn>
                <a:cxn ang="0">
                  <a:pos x="5" y="3"/>
                </a:cxn>
                <a:cxn ang="0">
                  <a:pos x="3" y="10"/>
                </a:cxn>
              </a:cxnLst>
              <a:rect l="0" t="0" r="r" b="b"/>
              <a:pathLst>
                <a:path w="11" h="10">
                  <a:moveTo>
                    <a:pt x="6" y="0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0" y="4"/>
                    <a:pt x="3" y="3"/>
                    <a:pt x="5" y="3"/>
                  </a:cubicBezTo>
                  <a:cubicBezTo>
                    <a:pt x="11" y="3"/>
                    <a:pt x="7" y="8"/>
                    <a:pt x="3" y="1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306"/>
            <p:cNvSpPr>
              <a:spLocks/>
            </p:cNvSpPr>
            <p:nvPr/>
          </p:nvSpPr>
          <p:spPr bwMode="auto">
            <a:xfrm>
              <a:off x="4051" y="2828"/>
              <a:ext cx="22" cy="7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1"/>
                    <a:pt x="7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307"/>
            <p:cNvSpPr>
              <a:spLocks/>
            </p:cNvSpPr>
            <p:nvPr/>
          </p:nvSpPr>
          <p:spPr bwMode="auto">
            <a:xfrm>
              <a:off x="4083" y="2821"/>
              <a:ext cx="25" cy="17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2"/>
                </a:cxn>
                <a:cxn ang="0">
                  <a:pos x="8" y="1"/>
                </a:cxn>
              </a:cxnLst>
              <a:rect l="0" t="0" r="r" b="b"/>
              <a:pathLst>
                <a:path w="8" h="5">
                  <a:moveTo>
                    <a:pt x="6" y="5"/>
                  </a:moveTo>
                  <a:cubicBezTo>
                    <a:pt x="5" y="5"/>
                    <a:pt x="0" y="4"/>
                    <a:pt x="2" y="2"/>
                  </a:cubicBezTo>
                  <a:cubicBezTo>
                    <a:pt x="3" y="0"/>
                    <a:pt x="6" y="1"/>
                    <a:pt x="8" y="1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308"/>
            <p:cNvSpPr>
              <a:spLocks/>
            </p:cNvSpPr>
            <p:nvPr/>
          </p:nvSpPr>
          <p:spPr bwMode="auto">
            <a:xfrm>
              <a:off x="4070" y="2896"/>
              <a:ext cx="6" cy="1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1" y="3"/>
                    <a:pt x="2" y="2"/>
                    <a:pt x="2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309"/>
            <p:cNvSpPr>
              <a:spLocks/>
            </p:cNvSpPr>
            <p:nvPr/>
          </p:nvSpPr>
          <p:spPr bwMode="auto">
            <a:xfrm>
              <a:off x="4003" y="2893"/>
              <a:ext cx="10" cy="13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3"/>
                    <a:pt x="2" y="1"/>
                    <a:pt x="3" y="0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310"/>
            <p:cNvSpPr>
              <a:spLocks/>
            </p:cNvSpPr>
            <p:nvPr/>
          </p:nvSpPr>
          <p:spPr bwMode="auto">
            <a:xfrm>
              <a:off x="3962" y="2529"/>
              <a:ext cx="25" cy="1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8" h="5">
                  <a:moveTo>
                    <a:pt x="2" y="0"/>
                  </a:moveTo>
                  <a:cubicBezTo>
                    <a:pt x="4" y="0"/>
                    <a:pt x="8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solidFill>
                <a:srgbClr val="F9C88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311"/>
            <p:cNvSpPr>
              <a:spLocks/>
            </p:cNvSpPr>
            <p:nvPr/>
          </p:nvSpPr>
          <p:spPr bwMode="auto">
            <a:xfrm>
              <a:off x="4121" y="1968"/>
              <a:ext cx="6" cy="1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C75F7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312"/>
            <p:cNvSpPr>
              <a:spLocks/>
            </p:cNvSpPr>
            <p:nvPr/>
          </p:nvSpPr>
          <p:spPr bwMode="auto">
            <a:xfrm>
              <a:off x="4111" y="1992"/>
              <a:ext cx="13" cy="3"/>
            </a:xfrm>
            <a:custGeom>
              <a:avLst/>
              <a:gdLst/>
              <a:ahLst/>
              <a:cxnLst>
                <a:cxn ang="0">
                  <a:pos x="4" y="1"/>
                </a:cxn>
                <a:cxn ang="0">
                  <a:pos x="0" y="0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3" y="0"/>
                    <a:pt x="1" y="0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C75F7A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313"/>
            <p:cNvSpPr>
              <a:spLocks/>
            </p:cNvSpPr>
            <p:nvPr/>
          </p:nvSpPr>
          <p:spPr bwMode="auto">
            <a:xfrm>
              <a:off x="4038" y="2257"/>
              <a:ext cx="35" cy="41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9" y="10"/>
                </a:cxn>
                <a:cxn ang="0">
                  <a:pos x="4" y="6"/>
                </a:cxn>
                <a:cxn ang="0">
                  <a:pos x="4" y="2"/>
                </a:cxn>
                <a:cxn ang="0">
                  <a:pos x="11" y="0"/>
                </a:cxn>
              </a:cxnLst>
              <a:rect l="0" t="0" r="r" b="b"/>
              <a:pathLst>
                <a:path w="11" h="12">
                  <a:moveTo>
                    <a:pt x="3" y="11"/>
                  </a:moveTo>
                  <a:cubicBezTo>
                    <a:pt x="4" y="12"/>
                    <a:pt x="9" y="12"/>
                    <a:pt x="9" y="10"/>
                  </a:cubicBezTo>
                  <a:cubicBezTo>
                    <a:pt x="11" y="7"/>
                    <a:pt x="6" y="7"/>
                    <a:pt x="4" y="6"/>
                  </a:cubicBezTo>
                  <a:cubicBezTo>
                    <a:pt x="0" y="6"/>
                    <a:pt x="1" y="4"/>
                    <a:pt x="4" y="2"/>
                  </a:cubicBezTo>
                  <a:cubicBezTo>
                    <a:pt x="6" y="1"/>
                    <a:pt x="9" y="1"/>
                    <a:pt x="11" y="0"/>
                  </a:cubicBezTo>
                </a:path>
              </a:pathLst>
            </a:custGeom>
            <a:noFill/>
            <a:ln w="19050" cap="flat">
              <a:solidFill>
                <a:srgbClr val="D794A2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5" name="Group 314"/>
          <p:cNvGrpSpPr/>
          <p:nvPr/>
        </p:nvGrpSpPr>
        <p:grpSpPr>
          <a:xfrm flipH="1">
            <a:off x="2381410" y="919849"/>
            <a:ext cx="59532" cy="45719"/>
            <a:chOff x="906192" y="1524000"/>
            <a:chExt cx="2961340" cy="3352939"/>
          </a:xfrm>
        </p:grpSpPr>
        <p:sp>
          <p:nvSpPr>
            <p:cNvPr id="316" name="Freeform 315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316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317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318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319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320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321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323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317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325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330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331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332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333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334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335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336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337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338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339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340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341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342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343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344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345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346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Freeform 347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348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349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350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351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352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6" name="Group 365"/>
          <p:cNvGrpSpPr/>
          <p:nvPr/>
        </p:nvGrpSpPr>
        <p:grpSpPr>
          <a:xfrm flipH="1">
            <a:off x="2330496" y="940656"/>
            <a:ext cx="69858" cy="45719"/>
            <a:chOff x="906192" y="1524000"/>
            <a:chExt cx="2961340" cy="3352939"/>
          </a:xfrm>
        </p:grpSpPr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376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377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384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385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Freeform 386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Freeform 387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" name="Freeform 388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3" name="Freeform 392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4" name="Freeform 393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Freeform 394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395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317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Freeform 410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Freeform 411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" name="Freeform 412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413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Freeform 414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Freeform 415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7" name="Group 416"/>
          <p:cNvGrpSpPr/>
          <p:nvPr/>
        </p:nvGrpSpPr>
        <p:grpSpPr>
          <a:xfrm rot="4080000" flipH="1">
            <a:off x="2416128" y="874105"/>
            <a:ext cx="45719" cy="100187"/>
            <a:chOff x="906192" y="1524000"/>
            <a:chExt cx="2961340" cy="3352939"/>
          </a:xfrm>
        </p:grpSpPr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Freeform 419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420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Freeform 421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Freeform 422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4" name="Freeform 423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5" name="Freeform 424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6" name="Freeform 425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7" name="Freeform 426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8" name="Freeform 427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9" name="Freeform 428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Freeform 429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Freeform 430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2" name="Freeform 431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Freeform 432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Freeform 433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Freeform 434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Freeform 435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7" name="Freeform 436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8" name="Freeform 437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9" name="Freeform 438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" name="Freeform 439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1" name="Freeform 440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2" name="Freeform 441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3" name="Freeform 442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4" name="Freeform 443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5" name="Freeform 444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9" name="Freeform 448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Freeform 449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" name="Freeform 450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" name="Freeform 451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3" name="Freeform 452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4" name="Freeform 453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8" name="Freeform 457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9" name="Freeform 458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0" name="Freeform 459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" name="Freeform 460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2" name="Freeform 461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3" name="Freeform 462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7" name="Freeform 466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8" name="Group 467"/>
          <p:cNvGrpSpPr/>
          <p:nvPr/>
        </p:nvGrpSpPr>
        <p:grpSpPr>
          <a:xfrm rot="9900000" flipH="1">
            <a:off x="2750848" y="1833109"/>
            <a:ext cx="45719" cy="100187"/>
            <a:chOff x="906192" y="1524000"/>
            <a:chExt cx="2961340" cy="3352939"/>
          </a:xfrm>
        </p:grpSpPr>
        <p:sp>
          <p:nvSpPr>
            <p:cNvPr id="469" name="Freeform 468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0" name="Freeform 469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Freeform 470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2" name="Freeform 471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6" name="Freeform 475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7" name="Freeform 476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8" name="Freeform 477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31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9" name="Freeform 478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0" name="Freeform 479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" name="Freeform 480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5" name="Freeform 484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6" name="Freeform 485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7" name="Freeform 486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8" name="Freeform 487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Freeform 488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Freeform 489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4" name="Freeform 493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5" name="Freeform 494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6" name="Freeform 495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7" name="Freeform 496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8" name="Freeform 497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9" name="Freeform 498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3175" cap="rnd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Freeform 502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Freeform 503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Freeform 504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Freeform 505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7" name="Freeform 506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8" name="Freeform 507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Freeform 511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Freeform 512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" name="Freeform 513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" name="Freeform 514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6" name="Freeform 515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" name="Freeform 516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8" name="Freeform 517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3175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9" name="TextBox 518"/>
          <p:cNvSpPr txBox="1"/>
          <p:nvPr/>
        </p:nvSpPr>
        <p:spPr>
          <a:xfrm>
            <a:off x="5051772" y="896838"/>
            <a:ext cx="3559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Now the partly digested food goes down through the </a:t>
            </a:r>
            <a:r>
              <a:rPr lang="en-US" sz="2000" dirty="0" err="1" smtClean="0">
                <a:solidFill>
                  <a:srgbClr val="7030A0"/>
                </a:solidFill>
                <a:latin typeface="Bookman Old Style" pitchFamily="18" charset="0"/>
              </a:rPr>
              <a:t>oesophagus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pic>
        <p:nvPicPr>
          <p:cNvPr id="520" name="Picture 2" descr="\\192.168.1.18\mt_school\2014_15\01STATE_BOARD_MH\ENGLISH_MED\TAT_2014 - 15\10th std\Biology\Chapter 10\Images\imgres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540" y="179195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1" name="Cloud Callout 520"/>
          <p:cNvSpPr/>
          <p:nvPr/>
        </p:nvSpPr>
        <p:spPr>
          <a:xfrm>
            <a:off x="4731741" y="892527"/>
            <a:ext cx="2796530" cy="1301219"/>
          </a:xfrm>
          <a:prstGeom prst="cloudCallout">
            <a:avLst>
              <a:gd name="adj1" fmla="val -44283"/>
              <a:gd name="adj2" fmla="val 7911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Bookman Old Style" pitchFamily="18" charset="0"/>
              </a:rPr>
              <a:t>How does this happen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522" name="TextBox 521"/>
          <p:cNvSpPr txBox="1"/>
          <p:nvPr/>
        </p:nvSpPr>
        <p:spPr>
          <a:xfrm>
            <a:off x="4998651" y="742950"/>
            <a:ext cx="3665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Due to the rhythmic contraction and relaxation of the muscles of </a:t>
            </a:r>
            <a:r>
              <a:rPr lang="en-US" sz="2000" dirty="0" err="1" smtClean="0">
                <a:solidFill>
                  <a:srgbClr val="7030A0"/>
                </a:solidFill>
                <a:latin typeface="Bookman Old Style" pitchFamily="18" charset="0"/>
              </a:rPr>
              <a:t>oesophagus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523" name="TextBox 522"/>
          <p:cNvSpPr txBox="1"/>
          <p:nvPr/>
        </p:nvSpPr>
        <p:spPr>
          <a:xfrm>
            <a:off x="5218179" y="1004559"/>
            <a:ext cx="322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This is called as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524" name="TextBox 523"/>
          <p:cNvSpPr txBox="1"/>
          <p:nvPr/>
        </p:nvSpPr>
        <p:spPr>
          <a:xfrm>
            <a:off x="5218179" y="1328469"/>
            <a:ext cx="322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peristaltic movement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pic>
        <p:nvPicPr>
          <p:cNvPr id="525" name="Picture 524" descr="A:\moving peristalsis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2243260" y="878247"/>
            <a:ext cx="757100" cy="3471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06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9753E-6 L 0.0191 -0.01235 C 0.03994 -0.02161 0.04046 0.03302 0.0448 0.04197 " pathEditMode="relative" rAng="0" ptsTypes="FfF">
                                      <p:cBhvr>
                                        <p:cTn id="36" dur="2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60494E-6 L 0.00139 0.03395 C 0.00243 0.04784 0.00156 0.03951 0.00347 0.05988 " pathEditMode="relative" rAng="0" ptsTypes="FfF">
                                      <p:cBhvr>
                                        <p:cTn id="53" dur="2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2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15" dur="indefinite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indefinite" fill="hold" grpId="3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5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0"/>
      <p:bldP spid="519" grpId="1"/>
      <p:bldP spid="521" grpId="0" animBg="1"/>
      <p:bldP spid="521" grpId="1" animBg="1"/>
      <p:bldP spid="522" grpId="0"/>
      <p:bldP spid="522" grpId="1"/>
      <p:bldP spid="523" grpId="0"/>
      <p:bldP spid="523" grpId="1"/>
      <p:bldP spid="524" grpId="0"/>
      <p:bldP spid="524" grpId="1"/>
      <p:bldP spid="524" grpId="2"/>
      <p:bldP spid="524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\\192.168.1.18\mt_school\2014_15\01STATE_BOARD_MH\ENGLISH_MED\TAT_2014 - 15\10th std\Biology\Chapter 10\Images\Stomach_Renders3-01.jpg56c822f4-3e58-4800-9bfa-d262f3e1cb26Larg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9556" l="7667" r="5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2" t="8744" r="45019" b="7036"/>
          <a:stretch/>
        </p:blipFill>
        <p:spPr bwMode="auto">
          <a:xfrm>
            <a:off x="809146" y="767854"/>
            <a:ext cx="2726538" cy="360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6" name="Group 525"/>
          <p:cNvGrpSpPr/>
          <p:nvPr/>
        </p:nvGrpSpPr>
        <p:grpSpPr>
          <a:xfrm>
            <a:off x="2318858" y="790576"/>
            <a:ext cx="124730" cy="386069"/>
            <a:chOff x="906192" y="1524000"/>
            <a:chExt cx="2961340" cy="3352939"/>
          </a:xfrm>
        </p:grpSpPr>
        <p:sp>
          <p:nvSpPr>
            <p:cNvPr id="527" name="Freeform 526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28" name="Freeform 527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29" name="Freeform 528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0" name="Freeform 529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1" name="Freeform 530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2" name="Freeform 531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6" name="Freeform 535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7" name="Freeform 536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1" name="Freeform 540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2" name="Freeform 541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3" name="Freeform 542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4" name="Freeform 543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5" name="Freeform 544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6" name="Freeform 545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1" name="Freeform 550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2" name="Freeform 551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3" name="Freeform 552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4" name="Freeform 553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5" name="Freeform 554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1" name="Freeform 560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2" name="Freeform 561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3" name="Freeform 562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4" name="Freeform 563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71" name="Freeform 570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72" name="Freeform 571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73" name="Freeform 572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sp>
        <p:nvSpPr>
          <p:cNvPr id="4" name="Freeform 3"/>
          <p:cNvSpPr/>
          <p:nvPr/>
        </p:nvSpPr>
        <p:spPr>
          <a:xfrm>
            <a:off x="2514121" y="1576377"/>
            <a:ext cx="133518" cy="229517"/>
          </a:xfrm>
          <a:custGeom>
            <a:avLst/>
            <a:gdLst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11 h 223848"/>
              <a:gd name="connsiteX1" fmla="*/ 52388 w 133350"/>
              <a:gd name="connsiteY1" fmla="*/ 61923 h 223848"/>
              <a:gd name="connsiteX2" fmla="*/ 23813 w 133350"/>
              <a:gd name="connsiteY2" fmla="*/ 123836 h 223848"/>
              <a:gd name="connsiteX3" fmla="*/ 0 w 133350"/>
              <a:gd name="connsiteY3" fmla="*/ 157173 h 223848"/>
              <a:gd name="connsiteX4" fmla="*/ 0 w 133350"/>
              <a:gd name="connsiteY4" fmla="*/ 223848 h 223848"/>
              <a:gd name="connsiteX5" fmla="*/ 66675 w 133350"/>
              <a:gd name="connsiteY5" fmla="*/ 180986 h 223848"/>
              <a:gd name="connsiteX6" fmla="*/ 114300 w 133350"/>
              <a:gd name="connsiteY6" fmla="*/ 128598 h 223848"/>
              <a:gd name="connsiteX7" fmla="*/ 133350 w 133350"/>
              <a:gd name="connsiteY7" fmla="*/ 66686 h 223848"/>
              <a:gd name="connsiteX8" fmla="*/ 119063 w 133350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4196"/>
              <a:gd name="connsiteX1" fmla="*/ 52388 w 133518"/>
              <a:gd name="connsiteY1" fmla="*/ 61923 h 224196"/>
              <a:gd name="connsiteX2" fmla="*/ 23813 w 133518"/>
              <a:gd name="connsiteY2" fmla="*/ 123836 h 224196"/>
              <a:gd name="connsiteX3" fmla="*/ 0 w 133518"/>
              <a:gd name="connsiteY3" fmla="*/ 157173 h 224196"/>
              <a:gd name="connsiteX4" fmla="*/ 0 w 133518"/>
              <a:gd name="connsiteY4" fmla="*/ 223848 h 224196"/>
              <a:gd name="connsiteX5" fmla="*/ 66675 w 133518"/>
              <a:gd name="connsiteY5" fmla="*/ 180986 h 224196"/>
              <a:gd name="connsiteX6" fmla="*/ 114300 w 133518"/>
              <a:gd name="connsiteY6" fmla="*/ 128598 h 224196"/>
              <a:gd name="connsiteX7" fmla="*/ 133350 w 133518"/>
              <a:gd name="connsiteY7" fmla="*/ 66686 h 224196"/>
              <a:gd name="connsiteX8" fmla="*/ 119063 w 133518"/>
              <a:gd name="connsiteY8" fmla="*/ 11 h 224196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518" h="229517">
                <a:moveTo>
                  <a:pt x="119063" y="11"/>
                </a:moveTo>
                <a:cubicBezTo>
                  <a:pt x="105569" y="-783"/>
                  <a:pt x="68263" y="41286"/>
                  <a:pt x="52388" y="61923"/>
                </a:cubicBezTo>
                <a:cubicBezTo>
                  <a:pt x="36513" y="82561"/>
                  <a:pt x="32544" y="107961"/>
                  <a:pt x="23813" y="123836"/>
                </a:cubicBezTo>
                <a:cubicBezTo>
                  <a:pt x="15082" y="139711"/>
                  <a:pt x="0" y="134948"/>
                  <a:pt x="0" y="157173"/>
                </a:cubicBezTo>
                <a:lnTo>
                  <a:pt x="0" y="223848"/>
                </a:lnTo>
                <a:cubicBezTo>
                  <a:pt x="0" y="246073"/>
                  <a:pt x="47625" y="196861"/>
                  <a:pt x="66675" y="180986"/>
                </a:cubicBezTo>
                <a:cubicBezTo>
                  <a:pt x="85725" y="165111"/>
                  <a:pt x="103188" y="147648"/>
                  <a:pt x="114300" y="128598"/>
                </a:cubicBezTo>
                <a:cubicBezTo>
                  <a:pt x="125412" y="109548"/>
                  <a:pt x="132556" y="88117"/>
                  <a:pt x="133350" y="66686"/>
                </a:cubicBezTo>
                <a:cubicBezTo>
                  <a:pt x="134144" y="45255"/>
                  <a:pt x="132557" y="805"/>
                  <a:pt x="119063" y="11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8" name="Freeform 577"/>
          <p:cNvSpPr/>
          <p:nvPr/>
        </p:nvSpPr>
        <p:spPr>
          <a:xfrm rot="18247080">
            <a:off x="2634771" y="1579552"/>
            <a:ext cx="133518" cy="229517"/>
          </a:xfrm>
          <a:custGeom>
            <a:avLst/>
            <a:gdLst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11 h 223848"/>
              <a:gd name="connsiteX1" fmla="*/ 52388 w 133350"/>
              <a:gd name="connsiteY1" fmla="*/ 61923 h 223848"/>
              <a:gd name="connsiteX2" fmla="*/ 23813 w 133350"/>
              <a:gd name="connsiteY2" fmla="*/ 123836 h 223848"/>
              <a:gd name="connsiteX3" fmla="*/ 0 w 133350"/>
              <a:gd name="connsiteY3" fmla="*/ 157173 h 223848"/>
              <a:gd name="connsiteX4" fmla="*/ 0 w 133350"/>
              <a:gd name="connsiteY4" fmla="*/ 223848 h 223848"/>
              <a:gd name="connsiteX5" fmla="*/ 66675 w 133350"/>
              <a:gd name="connsiteY5" fmla="*/ 180986 h 223848"/>
              <a:gd name="connsiteX6" fmla="*/ 114300 w 133350"/>
              <a:gd name="connsiteY6" fmla="*/ 128598 h 223848"/>
              <a:gd name="connsiteX7" fmla="*/ 133350 w 133350"/>
              <a:gd name="connsiteY7" fmla="*/ 66686 h 223848"/>
              <a:gd name="connsiteX8" fmla="*/ 119063 w 133350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4196"/>
              <a:gd name="connsiteX1" fmla="*/ 52388 w 133518"/>
              <a:gd name="connsiteY1" fmla="*/ 61923 h 224196"/>
              <a:gd name="connsiteX2" fmla="*/ 23813 w 133518"/>
              <a:gd name="connsiteY2" fmla="*/ 123836 h 224196"/>
              <a:gd name="connsiteX3" fmla="*/ 0 w 133518"/>
              <a:gd name="connsiteY3" fmla="*/ 157173 h 224196"/>
              <a:gd name="connsiteX4" fmla="*/ 0 w 133518"/>
              <a:gd name="connsiteY4" fmla="*/ 223848 h 224196"/>
              <a:gd name="connsiteX5" fmla="*/ 66675 w 133518"/>
              <a:gd name="connsiteY5" fmla="*/ 180986 h 224196"/>
              <a:gd name="connsiteX6" fmla="*/ 114300 w 133518"/>
              <a:gd name="connsiteY6" fmla="*/ 128598 h 224196"/>
              <a:gd name="connsiteX7" fmla="*/ 133350 w 133518"/>
              <a:gd name="connsiteY7" fmla="*/ 66686 h 224196"/>
              <a:gd name="connsiteX8" fmla="*/ 119063 w 133518"/>
              <a:gd name="connsiteY8" fmla="*/ 11 h 224196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518" h="229517">
                <a:moveTo>
                  <a:pt x="119063" y="11"/>
                </a:moveTo>
                <a:cubicBezTo>
                  <a:pt x="105569" y="-783"/>
                  <a:pt x="68263" y="41286"/>
                  <a:pt x="52388" y="61923"/>
                </a:cubicBezTo>
                <a:cubicBezTo>
                  <a:pt x="36513" y="82561"/>
                  <a:pt x="32544" y="107961"/>
                  <a:pt x="23813" y="123836"/>
                </a:cubicBezTo>
                <a:cubicBezTo>
                  <a:pt x="15082" y="139711"/>
                  <a:pt x="0" y="134948"/>
                  <a:pt x="0" y="157173"/>
                </a:cubicBezTo>
                <a:lnTo>
                  <a:pt x="0" y="223848"/>
                </a:lnTo>
                <a:cubicBezTo>
                  <a:pt x="0" y="246073"/>
                  <a:pt x="47625" y="196861"/>
                  <a:pt x="66675" y="180986"/>
                </a:cubicBezTo>
                <a:cubicBezTo>
                  <a:pt x="85725" y="165111"/>
                  <a:pt x="103188" y="147648"/>
                  <a:pt x="114300" y="128598"/>
                </a:cubicBezTo>
                <a:cubicBezTo>
                  <a:pt x="125412" y="109548"/>
                  <a:pt x="132556" y="88117"/>
                  <a:pt x="133350" y="66686"/>
                </a:cubicBezTo>
                <a:cubicBezTo>
                  <a:pt x="134144" y="45255"/>
                  <a:pt x="132557" y="805"/>
                  <a:pt x="119063" y="11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79" name="Group 578"/>
          <p:cNvGrpSpPr/>
          <p:nvPr/>
        </p:nvGrpSpPr>
        <p:grpSpPr>
          <a:xfrm rot="9118933">
            <a:off x="2345848" y="917201"/>
            <a:ext cx="77979" cy="195201"/>
            <a:chOff x="906192" y="1524000"/>
            <a:chExt cx="2961340" cy="3352939"/>
          </a:xfrm>
        </p:grpSpPr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81" name="Freeform 580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82" name="Freeform 581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86" name="Freeform 585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87" name="Freeform 586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1" name="Freeform 590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5" name="Freeform 594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6" name="Freeform 595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7" name="Freeform 596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4" name="Freeform 603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5" name="Freeform 604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6" name="Freeform 605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7" name="Freeform 606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8" name="Freeform 607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09" name="Freeform 608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3" name="Freeform 612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4" name="Freeform 613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5" name="Freeform 614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6" name="Freeform 615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7" name="Freeform 616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8" name="Freeform 617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19" name="Freeform 618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3" name="Freeform 622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4" name="Freeform 623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5" name="Freeform 624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6" name="Freeform 625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7" name="Freeform 626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8" name="Freeform 627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29" name="Freeform 628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grpSp>
        <p:nvGrpSpPr>
          <p:cNvPr id="630" name="Group 629"/>
          <p:cNvGrpSpPr/>
          <p:nvPr/>
        </p:nvGrpSpPr>
        <p:grpSpPr>
          <a:xfrm rot="4500000">
            <a:off x="2208459" y="2802684"/>
            <a:ext cx="115292" cy="356856"/>
            <a:chOff x="906192" y="1524000"/>
            <a:chExt cx="2961340" cy="3352939"/>
          </a:xfrm>
        </p:grpSpPr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33" name="Freeform 632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34" name="Freeform 633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35" name="Freeform 634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36" name="Freeform 635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37" name="Freeform 636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38" name="Freeform 637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39" name="Freeform 638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3" name="Freeform 642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4" name="Freeform 643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5" name="Freeform 644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6" name="Freeform 645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7" name="Freeform 646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8" name="Freeform 647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49" name="Freeform 648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0" name="Freeform 649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1" name="Freeform 650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2" name="Freeform 651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3" name="Freeform 652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4" name="Freeform 653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5" name="Freeform 654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6" name="Freeform 655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7" name="Freeform 656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8" name="Freeform 657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59" name="Freeform 658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0" name="Freeform 659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1" name="Freeform 660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2" name="Freeform 661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3" name="Freeform 662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4" name="Freeform 663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5" name="Freeform 664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6" name="Freeform 665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7" name="Freeform 666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8" name="Freeform 667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69" name="Freeform 668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0" name="Freeform 669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1" name="Freeform 670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2" name="Freeform 671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3" name="Freeform 672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4" name="Freeform 673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5" name="Freeform 674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6" name="Freeform 675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7" name="Freeform 676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8" name="Freeform 677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79" name="Freeform 678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80" name="Freeform 679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grpSp>
        <p:nvGrpSpPr>
          <p:cNvPr id="681" name="Group 680"/>
          <p:cNvGrpSpPr/>
          <p:nvPr/>
        </p:nvGrpSpPr>
        <p:grpSpPr>
          <a:xfrm rot="13618933">
            <a:off x="2705770" y="2735850"/>
            <a:ext cx="72080" cy="180432"/>
            <a:chOff x="906192" y="1524000"/>
            <a:chExt cx="2961340" cy="3352939"/>
          </a:xfrm>
        </p:grpSpPr>
        <p:sp>
          <p:nvSpPr>
            <p:cNvPr id="682" name="Freeform 681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83" name="Freeform 682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84" name="Freeform 683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85" name="Freeform 684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86" name="Freeform 685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87" name="Freeform 686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88" name="Freeform 687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89" name="Freeform 688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0" name="Freeform 689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1" name="Freeform 690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2" name="Freeform 691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3" name="Freeform 692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4" name="Freeform 693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5" name="Freeform 694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6" name="Freeform 695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7" name="Freeform 696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8" name="Freeform 697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699" name="Freeform 698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0" name="Freeform 699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1" name="Freeform 700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2" name="Freeform 701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3" name="Freeform 702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4" name="Freeform 703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5" name="Freeform 704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6" name="Freeform 705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7" name="Freeform 706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8" name="Freeform 707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09" name="Freeform 708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0" name="Freeform 709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1" name="Freeform 710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2" name="Freeform 711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3" name="Freeform 712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4" name="Freeform 713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5" name="Freeform 714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6" name="Freeform 715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7" name="Freeform 716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8" name="Freeform 717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19" name="Freeform 718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0" name="Freeform 719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1" name="Freeform 720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2" name="Freeform 721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3" name="Freeform 722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4" name="Freeform 723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5" name="Freeform 724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6" name="Freeform 725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7" name="Freeform 726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8" name="Freeform 727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29" name="Freeform 728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30" name="Freeform 729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731" name="Freeform 730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sp>
        <p:nvSpPr>
          <p:cNvPr id="732" name="Freeform 731"/>
          <p:cNvSpPr/>
          <p:nvPr/>
        </p:nvSpPr>
        <p:spPr>
          <a:xfrm rot="20836848">
            <a:off x="1602445" y="2637942"/>
            <a:ext cx="102670" cy="176488"/>
          </a:xfrm>
          <a:custGeom>
            <a:avLst/>
            <a:gdLst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11 h 223848"/>
              <a:gd name="connsiteX1" fmla="*/ 52388 w 133350"/>
              <a:gd name="connsiteY1" fmla="*/ 61923 h 223848"/>
              <a:gd name="connsiteX2" fmla="*/ 23813 w 133350"/>
              <a:gd name="connsiteY2" fmla="*/ 123836 h 223848"/>
              <a:gd name="connsiteX3" fmla="*/ 0 w 133350"/>
              <a:gd name="connsiteY3" fmla="*/ 157173 h 223848"/>
              <a:gd name="connsiteX4" fmla="*/ 0 w 133350"/>
              <a:gd name="connsiteY4" fmla="*/ 223848 h 223848"/>
              <a:gd name="connsiteX5" fmla="*/ 66675 w 133350"/>
              <a:gd name="connsiteY5" fmla="*/ 180986 h 223848"/>
              <a:gd name="connsiteX6" fmla="*/ 114300 w 133350"/>
              <a:gd name="connsiteY6" fmla="*/ 128598 h 223848"/>
              <a:gd name="connsiteX7" fmla="*/ 133350 w 133350"/>
              <a:gd name="connsiteY7" fmla="*/ 66686 h 223848"/>
              <a:gd name="connsiteX8" fmla="*/ 119063 w 133350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4196"/>
              <a:gd name="connsiteX1" fmla="*/ 52388 w 133518"/>
              <a:gd name="connsiteY1" fmla="*/ 61923 h 224196"/>
              <a:gd name="connsiteX2" fmla="*/ 23813 w 133518"/>
              <a:gd name="connsiteY2" fmla="*/ 123836 h 224196"/>
              <a:gd name="connsiteX3" fmla="*/ 0 w 133518"/>
              <a:gd name="connsiteY3" fmla="*/ 157173 h 224196"/>
              <a:gd name="connsiteX4" fmla="*/ 0 w 133518"/>
              <a:gd name="connsiteY4" fmla="*/ 223848 h 224196"/>
              <a:gd name="connsiteX5" fmla="*/ 66675 w 133518"/>
              <a:gd name="connsiteY5" fmla="*/ 180986 h 224196"/>
              <a:gd name="connsiteX6" fmla="*/ 114300 w 133518"/>
              <a:gd name="connsiteY6" fmla="*/ 128598 h 224196"/>
              <a:gd name="connsiteX7" fmla="*/ 133350 w 133518"/>
              <a:gd name="connsiteY7" fmla="*/ 66686 h 224196"/>
              <a:gd name="connsiteX8" fmla="*/ 119063 w 133518"/>
              <a:gd name="connsiteY8" fmla="*/ 11 h 224196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518" h="229517">
                <a:moveTo>
                  <a:pt x="119063" y="11"/>
                </a:moveTo>
                <a:cubicBezTo>
                  <a:pt x="105569" y="-783"/>
                  <a:pt x="68263" y="41286"/>
                  <a:pt x="52388" y="61923"/>
                </a:cubicBezTo>
                <a:cubicBezTo>
                  <a:pt x="36513" y="82561"/>
                  <a:pt x="32544" y="107961"/>
                  <a:pt x="23813" y="123836"/>
                </a:cubicBezTo>
                <a:cubicBezTo>
                  <a:pt x="15082" y="139711"/>
                  <a:pt x="0" y="134948"/>
                  <a:pt x="0" y="157173"/>
                </a:cubicBezTo>
                <a:lnTo>
                  <a:pt x="0" y="223848"/>
                </a:lnTo>
                <a:cubicBezTo>
                  <a:pt x="0" y="246073"/>
                  <a:pt x="47625" y="196861"/>
                  <a:pt x="66675" y="180986"/>
                </a:cubicBezTo>
                <a:cubicBezTo>
                  <a:pt x="85725" y="165111"/>
                  <a:pt x="103188" y="147648"/>
                  <a:pt x="114300" y="128598"/>
                </a:cubicBezTo>
                <a:cubicBezTo>
                  <a:pt x="125412" y="109548"/>
                  <a:pt x="132556" y="88117"/>
                  <a:pt x="133350" y="66686"/>
                </a:cubicBezTo>
                <a:cubicBezTo>
                  <a:pt x="134144" y="45255"/>
                  <a:pt x="132557" y="805"/>
                  <a:pt x="119063" y="11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3349127" y="1727141"/>
            <a:ext cx="71438" cy="500038"/>
            <a:chOff x="6618443" y="1727141"/>
            <a:chExt cx="71438" cy="500038"/>
          </a:xfrm>
        </p:grpSpPr>
        <p:grpSp>
          <p:nvGrpSpPr>
            <p:cNvPr id="6" name="Group 5"/>
            <p:cNvGrpSpPr/>
            <p:nvPr/>
          </p:nvGrpSpPr>
          <p:grpSpPr>
            <a:xfrm>
              <a:off x="6618443" y="1727141"/>
              <a:ext cx="71438" cy="481012"/>
              <a:chOff x="6617494" y="1777411"/>
              <a:chExt cx="71438" cy="481012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6617494" y="1777411"/>
                <a:ext cx="71438" cy="481012"/>
              </a:xfrm>
              <a:custGeom>
                <a:avLst/>
                <a:gdLst>
                  <a:gd name="connsiteX0" fmla="*/ 14288 w 71438"/>
                  <a:gd name="connsiteY0" fmla="*/ 0 h 481012"/>
                  <a:gd name="connsiteX1" fmla="*/ 14288 w 71438"/>
                  <a:gd name="connsiteY1" fmla="*/ 0 h 481012"/>
                  <a:gd name="connsiteX2" fmla="*/ 19050 w 71438"/>
                  <a:gd name="connsiteY2" fmla="*/ 85725 h 481012"/>
                  <a:gd name="connsiteX3" fmla="*/ 23813 w 71438"/>
                  <a:gd name="connsiteY3" fmla="*/ 104775 h 481012"/>
                  <a:gd name="connsiteX4" fmla="*/ 28575 w 71438"/>
                  <a:gd name="connsiteY4" fmla="*/ 342900 h 481012"/>
                  <a:gd name="connsiteX5" fmla="*/ 0 w 71438"/>
                  <a:gd name="connsiteY5" fmla="*/ 481012 h 481012"/>
                  <a:gd name="connsiteX6" fmla="*/ 42863 w 71438"/>
                  <a:gd name="connsiteY6" fmla="*/ 428625 h 481012"/>
                  <a:gd name="connsiteX7" fmla="*/ 66675 w 71438"/>
                  <a:gd name="connsiteY7" fmla="*/ 323850 h 481012"/>
                  <a:gd name="connsiteX8" fmla="*/ 71438 w 71438"/>
                  <a:gd name="connsiteY8" fmla="*/ 204787 h 481012"/>
                  <a:gd name="connsiteX9" fmla="*/ 71438 w 71438"/>
                  <a:gd name="connsiteY9" fmla="*/ 152400 h 481012"/>
                  <a:gd name="connsiteX10" fmla="*/ 66675 w 71438"/>
                  <a:gd name="connsiteY10" fmla="*/ 42862 h 481012"/>
                  <a:gd name="connsiteX11" fmla="*/ 14288 w 71438"/>
                  <a:gd name="connsiteY11" fmla="*/ 0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38" h="481012">
                    <a:moveTo>
                      <a:pt x="14288" y="0"/>
                    </a:moveTo>
                    <a:lnTo>
                      <a:pt x="14288" y="0"/>
                    </a:lnTo>
                    <a:cubicBezTo>
                      <a:pt x="15875" y="28575"/>
                      <a:pt x="16459" y="57223"/>
                      <a:pt x="19050" y="85725"/>
                    </a:cubicBezTo>
                    <a:cubicBezTo>
                      <a:pt x="19643" y="92244"/>
                      <a:pt x="23329" y="98247"/>
                      <a:pt x="23813" y="104775"/>
                    </a:cubicBezTo>
                    <a:cubicBezTo>
                      <a:pt x="30437" y="194194"/>
                      <a:pt x="28575" y="251583"/>
                      <a:pt x="28575" y="342900"/>
                    </a:cubicBezTo>
                    <a:lnTo>
                      <a:pt x="0" y="481012"/>
                    </a:lnTo>
                    <a:lnTo>
                      <a:pt x="42863" y="428625"/>
                    </a:lnTo>
                    <a:lnTo>
                      <a:pt x="66675" y="323850"/>
                    </a:lnTo>
                    <a:lnTo>
                      <a:pt x="71438" y="204787"/>
                    </a:lnTo>
                    <a:lnTo>
                      <a:pt x="71438" y="152400"/>
                    </a:lnTo>
                    <a:lnTo>
                      <a:pt x="66675" y="42862"/>
                    </a:lnTo>
                    <a:lnTo>
                      <a:pt x="14288" y="0"/>
                    </a:lnTo>
                    <a:close/>
                  </a:path>
                </a:pathLst>
              </a:cu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4" name="Freeform 733"/>
              <p:cNvSpPr/>
              <p:nvPr/>
            </p:nvSpPr>
            <p:spPr>
              <a:xfrm rot="10800000">
                <a:off x="6617494" y="1792745"/>
                <a:ext cx="45719" cy="355137"/>
              </a:xfrm>
              <a:custGeom>
                <a:avLst/>
                <a:gdLst>
                  <a:gd name="connsiteX0" fmla="*/ 14288 w 71438"/>
                  <a:gd name="connsiteY0" fmla="*/ 0 h 481012"/>
                  <a:gd name="connsiteX1" fmla="*/ 14288 w 71438"/>
                  <a:gd name="connsiteY1" fmla="*/ 0 h 481012"/>
                  <a:gd name="connsiteX2" fmla="*/ 19050 w 71438"/>
                  <a:gd name="connsiteY2" fmla="*/ 85725 h 481012"/>
                  <a:gd name="connsiteX3" fmla="*/ 23813 w 71438"/>
                  <a:gd name="connsiteY3" fmla="*/ 104775 h 481012"/>
                  <a:gd name="connsiteX4" fmla="*/ 28575 w 71438"/>
                  <a:gd name="connsiteY4" fmla="*/ 342900 h 481012"/>
                  <a:gd name="connsiteX5" fmla="*/ 0 w 71438"/>
                  <a:gd name="connsiteY5" fmla="*/ 481012 h 481012"/>
                  <a:gd name="connsiteX6" fmla="*/ 42863 w 71438"/>
                  <a:gd name="connsiteY6" fmla="*/ 428625 h 481012"/>
                  <a:gd name="connsiteX7" fmla="*/ 66675 w 71438"/>
                  <a:gd name="connsiteY7" fmla="*/ 323850 h 481012"/>
                  <a:gd name="connsiteX8" fmla="*/ 71438 w 71438"/>
                  <a:gd name="connsiteY8" fmla="*/ 204787 h 481012"/>
                  <a:gd name="connsiteX9" fmla="*/ 71438 w 71438"/>
                  <a:gd name="connsiteY9" fmla="*/ 152400 h 481012"/>
                  <a:gd name="connsiteX10" fmla="*/ 66675 w 71438"/>
                  <a:gd name="connsiteY10" fmla="*/ 42862 h 481012"/>
                  <a:gd name="connsiteX11" fmla="*/ 14288 w 71438"/>
                  <a:gd name="connsiteY11" fmla="*/ 0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38" h="481012">
                    <a:moveTo>
                      <a:pt x="14288" y="0"/>
                    </a:moveTo>
                    <a:lnTo>
                      <a:pt x="14288" y="0"/>
                    </a:lnTo>
                    <a:cubicBezTo>
                      <a:pt x="15875" y="28575"/>
                      <a:pt x="16459" y="57223"/>
                      <a:pt x="19050" y="85725"/>
                    </a:cubicBezTo>
                    <a:cubicBezTo>
                      <a:pt x="19643" y="92244"/>
                      <a:pt x="23329" y="98247"/>
                      <a:pt x="23813" y="104775"/>
                    </a:cubicBezTo>
                    <a:cubicBezTo>
                      <a:pt x="30437" y="194194"/>
                      <a:pt x="28575" y="251583"/>
                      <a:pt x="28575" y="342900"/>
                    </a:cubicBezTo>
                    <a:lnTo>
                      <a:pt x="0" y="481012"/>
                    </a:lnTo>
                    <a:lnTo>
                      <a:pt x="42863" y="428625"/>
                    </a:lnTo>
                    <a:lnTo>
                      <a:pt x="66675" y="323850"/>
                    </a:lnTo>
                    <a:lnTo>
                      <a:pt x="71438" y="204787"/>
                    </a:lnTo>
                    <a:lnTo>
                      <a:pt x="71438" y="152400"/>
                    </a:lnTo>
                    <a:lnTo>
                      <a:pt x="66675" y="42862"/>
                    </a:lnTo>
                    <a:lnTo>
                      <a:pt x="14288" y="0"/>
                    </a:lnTo>
                    <a:close/>
                  </a:path>
                </a:pathLst>
              </a:cu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736" name="Group 735"/>
            <p:cNvGrpSpPr/>
            <p:nvPr/>
          </p:nvGrpSpPr>
          <p:grpSpPr>
            <a:xfrm>
              <a:off x="6618443" y="1746167"/>
              <a:ext cx="71438" cy="481012"/>
              <a:chOff x="6617494" y="1777411"/>
              <a:chExt cx="71438" cy="481012"/>
            </a:xfrm>
          </p:grpSpPr>
          <p:sp>
            <p:nvSpPr>
              <p:cNvPr id="737" name="Freeform 736"/>
              <p:cNvSpPr/>
              <p:nvPr/>
            </p:nvSpPr>
            <p:spPr>
              <a:xfrm>
                <a:off x="6617494" y="1777411"/>
                <a:ext cx="71438" cy="481012"/>
              </a:xfrm>
              <a:custGeom>
                <a:avLst/>
                <a:gdLst>
                  <a:gd name="connsiteX0" fmla="*/ 14288 w 71438"/>
                  <a:gd name="connsiteY0" fmla="*/ 0 h 481012"/>
                  <a:gd name="connsiteX1" fmla="*/ 14288 w 71438"/>
                  <a:gd name="connsiteY1" fmla="*/ 0 h 481012"/>
                  <a:gd name="connsiteX2" fmla="*/ 19050 w 71438"/>
                  <a:gd name="connsiteY2" fmla="*/ 85725 h 481012"/>
                  <a:gd name="connsiteX3" fmla="*/ 23813 w 71438"/>
                  <a:gd name="connsiteY3" fmla="*/ 104775 h 481012"/>
                  <a:gd name="connsiteX4" fmla="*/ 28575 w 71438"/>
                  <a:gd name="connsiteY4" fmla="*/ 342900 h 481012"/>
                  <a:gd name="connsiteX5" fmla="*/ 0 w 71438"/>
                  <a:gd name="connsiteY5" fmla="*/ 481012 h 481012"/>
                  <a:gd name="connsiteX6" fmla="*/ 42863 w 71438"/>
                  <a:gd name="connsiteY6" fmla="*/ 428625 h 481012"/>
                  <a:gd name="connsiteX7" fmla="*/ 66675 w 71438"/>
                  <a:gd name="connsiteY7" fmla="*/ 323850 h 481012"/>
                  <a:gd name="connsiteX8" fmla="*/ 71438 w 71438"/>
                  <a:gd name="connsiteY8" fmla="*/ 204787 h 481012"/>
                  <a:gd name="connsiteX9" fmla="*/ 71438 w 71438"/>
                  <a:gd name="connsiteY9" fmla="*/ 152400 h 481012"/>
                  <a:gd name="connsiteX10" fmla="*/ 66675 w 71438"/>
                  <a:gd name="connsiteY10" fmla="*/ 42862 h 481012"/>
                  <a:gd name="connsiteX11" fmla="*/ 14288 w 71438"/>
                  <a:gd name="connsiteY11" fmla="*/ 0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38" h="481012">
                    <a:moveTo>
                      <a:pt x="14288" y="0"/>
                    </a:moveTo>
                    <a:lnTo>
                      <a:pt x="14288" y="0"/>
                    </a:lnTo>
                    <a:cubicBezTo>
                      <a:pt x="15875" y="28575"/>
                      <a:pt x="16459" y="57223"/>
                      <a:pt x="19050" y="85725"/>
                    </a:cubicBezTo>
                    <a:cubicBezTo>
                      <a:pt x="19643" y="92244"/>
                      <a:pt x="23329" y="98247"/>
                      <a:pt x="23813" y="104775"/>
                    </a:cubicBezTo>
                    <a:cubicBezTo>
                      <a:pt x="30437" y="194194"/>
                      <a:pt x="28575" y="251583"/>
                      <a:pt x="28575" y="342900"/>
                    </a:cubicBezTo>
                    <a:lnTo>
                      <a:pt x="0" y="481012"/>
                    </a:lnTo>
                    <a:lnTo>
                      <a:pt x="42863" y="428625"/>
                    </a:lnTo>
                    <a:lnTo>
                      <a:pt x="66675" y="323850"/>
                    </a:lnTo>
                    <a:lnTo>
                      <a:pt x="71438" y="204787"/>
                    </a:lnTo>
                    <a:lnTo>
                      <a:pt x="71438" y="152400"/>
                    </a:lnTo>
                    <a:lnTo>
                      <a:pt x="66675" y="42862"/>
                    </a:lnTo>
                    <a:lnTo>
                      <a:pt x="14288" y="0"/>
                    </a:lnTo>
                    <a:close/>
                  </a:path>
                </a:pathLst>
              </a:cu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38" name="Freeform 737"/>
              <p:cNvSpPr/>
              <p:nvPr/>
            </p:nvSpPr>
            <p:spPr>
              <a:xfrm rot="10800000">
                <a:off x="6617494" y="1792745"/>
                <a:ext cx="45719" cy="355137"/>
              </a:xfrm>
              <a:custGeom>
                <a:avLst/>
                <a:gdLst>
                  <a:gd name="connsiteX0" fmla="*/ 14288 w 71438"/>
                  <a:gd name="connsiteY0" fmla="*/ 0 h 481012"/>
                  <a:gd name="connsiteX1" fmla="*/ 14288 w 71438"/>
                  <a:gd name="connsiteY1" fmla="*/ 0 h 481012"/>
                  <a:gd name="connsiteX2" fmla="*/ 19050 w 71438"/>
                  <a:gd name="connsiteY2" fmla="*/ 85725 h 481012"/>
                  <a:gd name="connsiteX3" fmla="*/ 23813 w 71438"/>
                  <a:gd name="connsiteY3" fmla="*/ 104775 h 481012"/>
                  <a:gd name="connsiteX4" fmla="*/ 28575 w 71438"/>
                  <a:gd name="connsiteY4" fmla="*/ 342900 h 481012"/>
                  <a:gd name="connsiteX5" fmla="*/ 0 w 71438"/>
                  <a:gd name="connsiteY5" fmla="*/ 481012 h 481012"/>
                  <a:gd name="connsiteX6" fmla="*/ 42863 w 71438"/>
                  <a:gd name="connsiteY6" fmla="*/ 428625 h 481012"/>
                  <a:gd name="connsiteX7" fmla="*/ 66675 w 71438"/>
                  <a:gd name="connsiteY7" fmla="*/ 323850 h 481012"/>
                  <a:gd name="connsiteX8" fmla="*/ 71438 w 71438"/>
                  <a:gd name="connsiteY8" fmla="*/ 204787 h 481012"/>
                  <a:gd name="connsiteX9" fmla="*/ 71438 w 71438"/>
                  <a:gd name="connsiteY9" fmla="*/ 152400 h 481012"/>
                  <a:gd name="connsiteX10" fmla="*/ 66675 w 71438"/>
                  <a:gd name="connsiteY10" fmla="*/ 42862 h 481012"/>
                  <a:gd name="connsiteX11" fmla="*/ 14288 w 71438"/>
                  <a:gd name="connsiteY11" fmla="*/ 0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38" h="481012">
                    <a:moveTo>
                      <a:pt x="14288" y="0"/>
                    </a:moveTo>
                    <a:lnTo>
                      <a:pt x="14288" y="0"/>
                    </a:lnTo>
                    <a:cubicBezTo>
                      <a:pt x="15875" y="28575"/>
                      <a:pt x="16459" y="57223"/>
                      <a:pt x="19050" y="85725"/>
                    </a:cubicBezTo>
                    <a:cubicBezTo>
                      <a:pt x="19643" y="92244"/>
                      <a:pt x="23329" y="98247"/>
                      <a:pt x="23813" y="104775"/>
                    </a:cubicBezTo>
                    <a:cubicBezTo>
                      <a:pt x="30437" y="194194"/>
                      <a:pt x="28575" y="251583"/>
                      <a:pt x="28575" y="342900"/>
                    </a:cubicBezTo>
                    <a:lnTo>
                      <a:pt x="0" y="481012"/>
                    </a:lnTo>
                    <a:lnTo>
                      <a:pt x="42863" y="428625"/>
                    </a:lnTo>
                    <a:lnTo>
                      <a:pt x="66675" y="323850"/>
                    </a:lnTo>
                    <a:lnTo>
                      <a:pt x="71438" y="204787"/>
                    </a:lnTo>
                    <a:lnTo>
                      <a:pt x="71438" y="152400"/>
                    </a:lnTo>
                    <a:lnTo>
                      <a:pt x="66675" y="42862"/>
                    </a:lnTo>
                    <a:lnTo>
                      <a:pt x="14288" y="0"/>
                    </a:lnTo>
                    <a:close/>
                  </a:path>
                </a:pathLst>
              </a:cu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075" name="Group 2074"/>
          <p:cNvGrpSpPr/>
          <p:nvPr/>
        </p:nvGrpSpPr>
        <p:grpSpPr>
          <a:xfrm>
            <a:off x="1701645" y="2706501"/>
            <a:ext cx="152400" cy="152400"/>
            <a:chOff x="5543796" y="2089150"/>
            <a:chExt cx="342408" cy="342408"/>
          </a:xfrm>
          <a:noFill/>
        </p:grpSpPr>
        <p:sp>
          <p:nvSpPr>
            <p:cNvPr id="2074" name="Oval 2073"/>
            <p:cNvSpPr/>
            <p:nvPr/>
          </p:nvSpPr>
          <p:spPr>
            <a:xfrm>
              <a:off x="5543796" y="2089150"/>
              <a:ext cx="342408" cy="342408"/>
            </a:xfrm>
            <a:prstGeom prst="ellips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0" name="Oval 769"/>
            <p:cNvSpPr/>
            <p:nvPr/>
          </p:nvSpPr>
          <p:spPr>
            <a:xfrm>
              <a:off x="5583872" y="2265719"/>
              <a:ext cx="107951" cy="107951"/>
            </a:xfrm>
            <a:prstGeom prst="ellips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72" name="Group 771"/>
          <p:cNvGrpSpPr/>
          <p:nvPr/>
        </p:nvGrpSpPr>
        <p:grpSpPr>
          <a:xfrm>
            <a:off x="1762264" y="2874364"/>
            <a:ext cx="68854" cy="68854"/>
            <a:chOff x="5543796" y="2089150"/>
            <a:chExt cx="342408" cy="342408"/>
          </a:xfrm>
          <a:noFill/>
        </p:grpSpPr>
        <p:sp>
          <p:nvSpPr>
            <p:cNvPr id="773" name="Oval 772"/>
            <p:cNvSpPr/>
            <p:nvPr/>
          </p:nvSpPr>
          <p:spPr>
            <a:xfrm>
              <a:off x="5543796" y="2089150"/>
              <a:ext cx="342408" cy="342408"/>
            </a:xfrm>
            <a:prstGeom prst="ellips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4" name="Oval 773"/>
            <p:cNvSpPr/>
            <p:nvPr/>
          </p:nvSpPr>
          <p:spPr>
            <a:xfrm>
              <a:off x="5731898" y="2265720"/>
              <a:ext cx="107953" cy="107953"/>
            </a:xfrm>
            <a:prstGeom prst="ellips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76" name="Group 775"/>
          <p:cNvGrpSpPr/>
          <p:nvPr/>
        </p:nvGrpSpPr>
        <p:grpSpPr>
          <a:xfrm>
            <a:off x="1843025" y="2805105"/>
            <a:ext cx="121648" cy="121648"/>
            <a:chOff x="5543796" y="2089150"/>
            <a:chExt cx="342408" cy="342408"/>
          </a:xfrm>
          <a:noFill/>
        </p:grpSpPr>
        <p:sp>
          <p:nvSpPr>
            <p:cNvPr id="777" name="Oval 776"/>
            <p:cNvSpPr/>
            <p:nvPr/>
          </p:nvSpPr>
          <p:spPr>
            <a:xfrm>
              <a:off x="5543796" y="2089150"/>
              <a:ext cx="342408" cy="342408"/>
            </a:xfrm>
            <a:prstGeom prst="ellips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8" name="Oval 777"/>
            <p:cNvSpPr/>
            <p:nvPr/>
          </p:nvSpPr>
          <p:spPr>
            <a:xfrm>
              <a:off x="5571175" y="2238911"/>
              <a:ext cx="107954" cy="107954"/>
            </a:xfrm>
            <a:prstGeom prst="ellipse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80" name="Group 779"/>
          <p:cNvGrpSpPr/>
          <p:nvPr/>
        </p:nvGrpSpPr>
        <p:grpSpPr>
          <a:xfrm rot="392456">
            <a:off x="1842002" y="2364185"/>
            <a:ext cx="1217686" cy="894702"/>
            <a:chOff x="6230182" y="2353211"/>
            <a:chExt cx="2273473" cy="1670449"/>
          </a:xfrm>
        </p:grpSpPr>
        <p:sp>
          <p:nvSpPr>
            <p:cNvPr id="781" name="Freeform 780"/>
            <p:cNvSpPr/>
            <p:nvPr/>
          </p:nvSpPr>
          <p:spPr>
            <a:xfrm>
              <a:off x="7313030" y="2952098"/>
              <a:ext cx="490538" cy="390525"/>
            </a:xfrm>
            <a:custGeom>
              <a:avLst/>
              <a:gdLst>
                <a:gd name="connsiteX0" fmla="*/ 38100 w 490538"/>
                <a:gd name="connsiteY0" fmla="*/ 14287 h 390525"/>
                <a:gd name="connsiteX1" fmla="*/ 119063 w 490538"/>
                <a:gd name="connsiteY1" fmla="*/ 71437 h 390525"/>
                <a:gd name="connsiteX2" fmla="*/ 176213 w 490538"/>
                <a:gd name="connsiteY2" fmla="*/ 76200 h 390525"/>
                <a:gd name="connsiteX3" fmla="*/ 214313 w 490538"/>
                <a:gd name="connsiteY3" fmla="*/ 52387 h 390525"/>
                <a:gd name="connsiteX4" fmla="*/ 261938 w 490538"/>
                <a:gd name="connsiteY4" fmla="*/ 19050 h 390525"/>
                <a:gd name="connsiteX5" fmla="*/ 276225 w 490538"/>
                <a:gd name="connsiteY5" fmla="*/ 14287 h 390525"/>
                <a:gd name="connsiteX6" fmla="*/ 276225 w 490538"/>
                <a:gd name="connsiteY6" fmla="*/ 14287 h 390525"/>
                <a:gd name="connsiteX7" fmla="*/ 338138 w 490538"/>
                <a:gd name="connsiteY7" fmla="*/ 90487 h 390525"/>
                <a:gd name="connsiteX8" fmla="*/ 376238 w 490538"/>
                <a:gd name="connsiteY8" fmla="*/ 23812 h 390525"/>
                <a:gd name="connsiteX9" fmla="*/ 414338 w 490538"/>
                <a:gd name="connsiteY9" fmla="*/ 0 h 390525"/>
                <a:gd name="connsiteX10" fmla="*/ 471488 w 490538"/>
                <a:gd name="connsiteY10" fmla="*/ 57150 h 390525"/>
                <a:gd name="connsiteX11" fmla="*/ 490538 w 490538"/>
                <a:gd name="connsiteY11" fmla="*/ 147637 h 390525"/>
                <a:gd name="connsiteX12" fmla="*/ 481013 w 490538"/>
                <a:gd name="connsiteY12" fmla="*/ 223837 h 390525"/>
                <a:gd name="connsiteX13" fmla="*/ 438150 w 490538"/>
                <a:gd name="connsiteY13" fmla="*/ 300037 h 390525"/>
                <a:gd name="connsiteX14" fmla="*/ 400050 w 490538"/>
                <a:gd name="connsiteY14" fmla="*/ 338137 h 390525"/>
                <a:gd name="connsiteX15" fmla="*/ 361950 w 490538"/>
                <a:gd name="connsiteY15" fmla="*/ 371475 h 390525"/>
                <a:gd name="connsiteX16" fmla="*/ 300038 w 490538"/>
                <a:gd name="connsiteY16" fmla="*/ 385762 h 390525"/>
                <a:gd name="connsiteX17" fmla="*/ 214313 w 490538"/>
                <a:gd name="connsiteY17" fmla="*/ 390525 h 390525"/>
                <a:gd name="connsiteX18" fmla="*/ 147638 w 490538"/>
                <a:gd name="connsiteY18" fmla="*/ 376237 h 390525"/>
                <a:gd name="connsiteX19" fmla="*/ 95250 w 490538"/>
                <a:gd name="connsiteY19" fmla="*/ 352425 h 390525"/>
                <a:gd name="connsiteX20" fmla="*/ 42863 w 490538"/>
                <a:gd name="connsiteY20" fmla="*/ 309562 h 390525"/>
                <a:gd name="connsiteX21" fmla="*/ 9525 w 490538"/>
                <a:gd name="connsiteY21" fmla="*/ 261937 h 390525"/>
                <a:gd name="connsiteX22" fmla="*/ 0 w 490538"/>
                <a:gd name="connsiteY22" fmla="*/ 190500 h 390525"/>
                <a:gd name="connsiteX23" fmla="*/ 9525 w 490538"/>
                <a:gd name="connsiteY23" fmla="*/ 76200 h 390525"/>
                <a:gd name="connsiteX24" fmla="*/ 38100 w 490538"/>
                <a:gd name="connsiteY24" fmla="*/ 14287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0538" h="390525">
                  <a:moveTo>
                    <a:pt x="38100" y="14287"/>
                  </a:moveTo>
                  <a:lnTo>
                    <a:pt x="119063" y="71437"/>
                  </a:lnTo>
                  <a:lnTo>
                    <a:pt x="176213" y="76200"/>
                  </a:lnTo>
                  <a:lnTo>
                    <a:pt x="214313" y="52387"/>
                  </a:lnTo>
                  <a:lnTo>
                    <a:pt x="261938" y="19050"/>
                  </a:lnTo>
                  <a:lnTo>
                    <a:pt x="276225" y="14287"/>
                  </a:lnTo>
                  <a:lnTo>
                    <a:pt x="276225" y="14287"/>
                  </a:lnTo>
                  <a:lnTo>
                    <a:pt x="338138" y="90487"/>
                  </a:lnTo>
                  <a:lnTo>
                    <a:pt x="376238" y="23812"/>
                  </a:lnTo>
                  <a:lnTo>
                    <a:pt x="414338" y="0"/>
                  </a:lnTo>
                  <a:lnTo>
                    <a:pt x="471488" y="57150"/>
                  </a:lnTo>
                  <a:lnTo>
                    <a:pt x="490538" y="147637"/>
                  </a:lnTo>
                  <a:lnTo>
                    <a:pt x="481013" y="223837"/>
                  </a:lnTo>
                  <a:lnTo>
                    <a:pt x="438150" y="300037"/>
                  </a:lnTo>
                  <a:lnTo>
                    <a:pt x="400050" y="338137"/>
                  </a:lnTo>
                  <a:lnTo>
                    <a:pt x="361950" y="371475"/>
                  </a:lnTo>
                  <a:lnTo>
                    <a:pt x="300038" y="385762"/>
                  </a:lnTo>
                  <a:lnTo>
                    <a:pt x="214313" y="390525"/>
                  </a:lnTo>
                  <a:lnTo>
                    <a:pt x="147638" y="376237"/>
                  </a:lnTo>
                  <a:lnTo>
                    <a:pt x="95250" y="352425"/>
                  </a:lnTo>
                  <a:lnTo>
                    <a:pt x="42863" y="309562"/>
                  </a:lnTo>
                  <a:lnTo>
                    <a:pt x="9525" y="261937"/>
                  </a:lnTo>
                  <a:lnTo>
                    <a:pt x="0" y="190500"/>
                  </a:lnTo>
                  <a:lnTo>
                    <a:pt x="9525" y="76200"/>
                  </a:lnTo>
                  <a:lnTo>
                    <a:pt x="38100" y="14287"/>
                  </a:lnTo>
                  <a:close/>
                </a:path>
              </a:pathLst>
            </a:cu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2" name="Pie 2058"/>
            <p:cNvSpPr/>
            <p:nvPr/>
          </p:nvSpPr>
          <p:spPr>
            <a:xfrm>
              <a:off x="7941515" y="2353211"/>
              <a:ext cx="533810" cy="341712"/>
            </a:xfrm>
            <a:custGeom>
              <a:avLst/>
              <a:gdLst>
                <a:gd name="connsiteX0" fmla="*/ 533400 w 533400"/>
                <a:gd name="connsiteY0" fmla="*/ 173832 h 347663"/>
                <a:gd name="connsiteX1" fmla="*/ 266700 w 533400"/>
                <a:gd name="connsiteY1" fmla="*/ 347664 h 347663"/>
                <a:gd name="connsiteX2" fmla="*/ 0 w 533400"/>
                <a:gd name="connsiteY2" fmla="*/ 173832 h 347663"/>
                <a:gd name="connsiteX3" fmla="*/ 266700 w 533400"/>
                <a:gd name="connsiteY3" fmla="*/ 0 h 347663"/>
                <a:gd name="connsiteX4" fmla="*/ 266700 w 533400"/>
                <a:gd name="connsiteY4" fmla="*/ 173832 h 347663"/>
                <a:gd name="connsiteX5" fmla="*/ 533400 w 533400"/>
                <a:gd name="connsiteY5" fmla="*/ 173832 h 347663"/>
                <a:gd name="connsiteX0" fmla="*/ 533400 w 533400"/>
                <a:gd name="connsiteY0" fmla="*/ 173832 h 347664"/>
                <a:gd name="connsiteX1" fmla="*/ 266700 w 533400"/>
                <a:gd name="connsiteY1" fmla="*/ 347664 h 347664"/>
                <a:gd name="connsiteX2" fmla="*/ 0 w 533400"/>
                <a:gd name="connsiteY2" fmla="*/ 173832 h 347664"/>
                <a:gd name="connsiteX3" fmla="*/ 266700 w 533400"/>
                <a:gd name="connsiteY3" fmla="*/ 0 h 347664"/>
                <a:gd name="connsiteX4" fmla="*/ 171450 w 533400"/>
                <a:gd name="connsiteY4" fmla="*/ 214313 h 347664"/>
                <a:gd name="connsiteX5" fmla="*/ 533400 w 533400"/>
                <a:gd name="connsiteY5" fmla="*/ 173832 h 347664"/>
                <a:gd name="connsiteX0" fmla="*/ 533896 w 533896"/>
                <a:gd name="connsiteY0" fmla="*/ 130970 h 304802"/>
                <a:gd name="connsiteX1" fmla="*/ 267196 w 533896"/>
                <a:gd name="connsiteY1" fmla="*/ 304802 h 304802"/>
                <a:gd name="connsiteX2" fmla="*/ 496 w 533896"/>
                <a:gd name="connsiteY2" fmla="*/ 130970 h 304802"/>
                <a:gd name="connsiteX3" fmla="*/ 324346 w 533896"/>
                <a:gd name="connsiteY3" fmla="*/ 0 h 304802"/>
                <a:gd name="connsiteX4" fmla="*/ 171946 w 533896"/>
                <a:gd name="connsiteY4" fmla="*/ 171451 h 304802"/>
                <a:gd name="connsiteX5" fmla="*/ 533896 w 533896"/>
                <a:gd name="connsiteY5" fmla="*/ 130970 h 304802"/>
                <a:gd name="connsiteX0" fmla="*/ 533896 w 533896"/>
                <a:gd name="connsiteY0" fmla="*/ 159765 h 333597"/>
                <a:gd name="connsiteX1" fmla="*/ 267196 w 533896"/>
                <a:gd name="connsiteY1" fmla="*/ 333597 h 333597"/>
                <a:gd name="connsiteX2" fmla="*/ 496 w 533896"/>
                <a:gd name="connsiteY2" fmla="*/ 159765 h 333597"/>
                <a:gd name="connsiteX3" fmla="*/ 324346 w 533896"/>
                <a:gd name="connsiteY3" fmla="*/ 28795 h 333597"/>
                <a:gd name="connsiteX4" fmla="*/ 171946 w 533896"/>
                <a:gd name="connsiteY4" fmla="*/ 200246 h 333597"/>
                <a:gd name="connsiteX5" fmla="*/ 533896 w 533896"/>
                <a:gd name="connsiteY5" fmla="*/ 159765 h 333597"/>
                <a:gd name="connsiteX0" fmla="*/ 534151 w 534151"/>
                <a:gd name="connsiteY0" fmla="*/ 162146 h 335978"/>
                <a:gd name="connsiteX1" fmla="*/ 267451 w 534151"/>
                <a:gd name="connsiteY1" fmla="*/ 335978 h 335978"/>
                <a:gd name="connsiteX2" fmla="*/ 751 w 534151"/>
                <a:gd name="connsiteY2" fmla="*/ 162146 h 335978"/>
                <a:gd name="connsiteX3" fmla="*/ 324601 w 534151"/>
                <a:gd name="connsiteY3" fmla="*/ 31176 h 335978"/>
                <a:gd name="connsiteX4" fmla="*/ 172201 w 534151"/>
                <a:gd name="connsiteY4" fmla="*/ 202627 h 335978"/>
                <a:gd name="connsiteX5" fmla="*/ 534151 w 534151"/>
                <a:gd name="connsiteY5" fmla="*/ 162146 h 335978"/>
                <a:gd name="connsiteX0" fmla="*/ 534151 w 534151"/>
                <a:gd name="connsiteY0" fmla="*/ 130970 h 304802"/>
                <a:gd name="connsiteX1" fmla="*/ 267451 w 534151"/>
                <a:gd name="connsiteY1" fmla="*/ 304802 h 304802"/>
                <a:gd name="connsiteX2" fmla="*/ 751 w 534151"/>
                <a:gd name="connsiteY2" fmla="*/ 130970 h 304802"/>
                <a:gd name="connsiteX3" fmla="*/ 324601 w 534151"/>
                <a:gd name="connsiteY3" fmla="*/ 0 h 304802"/>
                <a:gd name="connsiteX4" fmla="*/ 288883 w 534151"/>
                <a:gd name="connsiteY4" fmla="*/ 40483 h 304802"/>
                <a:gd name="connsiteX5" fmla="*/ 172201 w 534151"/>
                <a:gd name="connsiteY5" fmla="*/ 171451 h 304802"/>
                <a:gd name="connsiteX6" fmla="*/ 534151 w 534151"/>
                <a:gd name="connsiteY6" fmla="*/ 130970 h 304802"/>
                <a:gd name="connsiteX0" fmla="*/ 534151 w 534151"/>
                <a:gd name="connsiteY0" fmla="*/ 164737 h 338569"/>
                <a:gd name="connsiteX1" fmla="*/ 267451 w 534151"/>
                <a:gd name="connsiteY1" fmla="*/ 338569 h 338569"/>
                <a:gd name="connsiteX2" fmla="*/ 751 w 534151"/>
                <a:gd name="connsiteY2" fmla="*/ 164737 h 338569"/>
                <a:gd name="connsiteX3" fmla="*/ 324601 w 534151"/>
                <a:gd name="connsiteY3" fmla="*/ 33767 h 338569"/>
                <a:gd name="connsiteX4" fmla="*/ 288883 w 534151"/>
                <a:gd name="connsiteY4" fmla="*/ 74250 h 338569"/>
                <a:gd name="connsiteX5" fmla="*/ 172201 w 534151"/>
                <a:gd name="connsiteY5" fmla="*/ 205218 h 338569"/>
                <a:gd name="connsiteX6" fmla="*/ 534151 w 534151"/>
                <a:gd name="connsiteY6" fmla="*/ 164737 h 338569"/>
                <a:gd name="connsiteX0" fmla="*/ 534241 w 534241"/>
                <a:gd name="connsiteY0" fmla="*/ 170365 h 344197"/>
                <a:gd name="connsiteX1" fmla="*/ 267541 w 534241"/>
                <a:gd name="connsiteY1" fmla="*/ 344197 h 344197"/>
                <a:gd name="connsiteX2" fmla="*/ 841 w 534241"/>
                <a:gd name="connsiteY2" fmla="*/ 170365 h 344197"/>
                <a:gd name="connsiteX3" fmla="*/ 324691 w 534241"/>
                <a:gd name="connsiteY3" fmla="*/ 39395 h 344197"/>
                <a:gd name="connsiteX4" fmla="*/ 288973 w 534241"/>
                <a:gd name="connsiteY4" fmla="*/ 79878 h 344197"/>
                <a:gd name="connsiteX5" fmla="*/ 172291 w 534241"/>
                <a:gd name="connsiteY5" fmla="*/ 210846 h 344197"/>
                <a:gd name="connsiteX6" fmla="*/ 534241 w 534241"/>
                <a:gd name="connsiteY6" fmla="*/ 170365 h 344197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288298 w 533566"/>
                <a:gd name="connsiteY4" fmla="*/ 77393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214479 w 533566"/>
                <a:gd name="connsiteY4" fmla="*/ 70249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1 w 533566"/>
                <a:gd name="connsiteY4" fmla="*/ 98824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59709 w 533566"/>
                <a:gd name="connsiteY4" fmla="*/ 440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95415 w 533566"/>
                <a:gd name="connsiteY4" fmla="*/ 821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76366 w 533566"/>
                <a:gd name="connsiteY5" fmla="*/ 132162 h 341712"/>
                <a:gd name="connsiteX6" fmla="*/ 171616 w 533566"/>
                <a:gd name="connsiteY6" fmla="*/ 208361 h 341712"/>
                <a:gd name="connsiteX7" fmla="*/ 533566 w 533566"/>
                <a:gd name="connsiteY7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19229 w 533566"/>
                <a:gd name="connsiteY5" fmla="*/ 132162 h 341712"/>
                <a:gd name="connsiteX6" fmla="*/ 171616 w 533566"/>
                <a:gd name="connsiteY6" fmla="*/ 208361 h 341712"/>
                <a:gd name="connsiteX7" fmla="*/ 533566 w 533566"/>
                <a:gd name="connsiteY7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19229 w 533566"/>
                <a:gd name="connsiteY5" fmla="*/ 132162 h 341712"/>
                <a:gd name="connsiteX6" fmla="*/ 154947 w 533566"/>
                <a:gd name="connsiteY6" fmla="*/ 170262 h 341712"/>
                <a:gd name="connsiteX7" fmla="*/ 171616 w 533566"/>
                <a:gd name="connsiteY7" fmla="*/ 208361 h 341712"/>
                <a:gd name="connsiteX8" fmla="*/ 533566 w 533566"/>
                <a:gd name="connsiteY8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19229 w 533566"/>
                <a:gd name="connsiteY5" fmla="*/ 132162 h 341712"/>
                <a:gd name="connsiteX6" fmla="*/ 154947 w 533566"/>
                <a:gd name="connsiteY6" fmla="*/ 170262 h 341712"/>
                <a:gd name="connsiteX7" fmla="*/ 190666 w 533566"/>
                <a:gd name="connsiteY7" fmla="*/ 127399 h 341712"/>
                <a:gd name="connsiteX8" fmla="*/ 533566 w 533566"/>
                <a:gd name="connsiteY8" fmla="*/ 167880 h 341712"/>
                <a:gd name="connsiteX0" fmla="*/ 533566 w 533674"/>
                <a:gd name="connsiteY0" fmla="*/ 167880 h 341712"/>
                <a:gd name="connsiteX1" fmla="*/ 266866 w 533674"/>
                <a:gd name="connsiteY1" fmla="*/ 341712 h 341712"/>
                <a:gd name="connsiteX2" fmla="*/ 166 w 533674"/>
                <a:gd name="connsiteY2" fmla="*/ 167880 h 341712"/>
                <a:gd name="connsiteX3" fmla="*/ 324016 w 533674"/>
                <a:gd name="connsiteY3" fmla="*/ 36910 h 341712"/>
                <a:gd name="connsiteX4" fmla="*/ 143040 w 533674"/>
                <a:gd name="connsiteY4" fmla="*/ 82156 h 341712"/>
                <a:gd name="connsiteX5" fmla="*/ 119229 w 533674"/>
                <a:gd name="connsiteY5" fmla="*/ 132162 h 341712"/>
                <a:gd name="connsiteX6" fmla="*/ 154947 w 533674"/>
                <a:gd name="connsiteY6" fmla="*/ 170262 h 341712"/>
                <a:gd name="connsiteX7" fmla="*/ 190666 w 533674"/>
                <a:gd name="connsiteY7" fmla="*/ 127399 h 341712"/>
                <a:gd name="connsiteX8" fmla="*/ 271629 w 533674"/>
                <a:gd name="connsiteY8" fmla="*/ 120255 h 341712"/>
                <a:gd name="connsiteX9" fmla="*/ 533566 w 533674"/>
                <a:gd name="connsiteY9" fmla="*/ 167880 h 341712"/>
                <a:gd name="connsiteX0" fmla="*/ 533566 w 534510"/>
                <a:gd name="connsiteY0" fmla="*/ 167880 h 341712"/>
                <a:gd name="connsiteX1" fmla="*/ 266866 w 534510"/>
                <a:gd name="connsiteY1" fmla="*/ 341712 h 341712"/>
                <a:gd name="connsiteX2" fmla="*/ 166 w 534510"/>
                <a:gd name="connsiteY2" fmla="*/ 167880 h 341712"/>
                <a:gd name="connsiteX3" fmla="*/ 324016 w 534510"/>
                <a:gd name="connsiteY3" fmla="*/ 36910 h 341712"/>
                <a:gd name="connsiteX4" fmla="*/ 143040 w 534510"/>
                <a:gd name="connsiteY4" fmla="*/ 82156 h 341712"/>
                <a:gd name="connsiteX5" fmla="*/ 119229 w 534510"/>
                <a:gd name="connsiteY5" fmla="*/ 132162 h 341712"/>
                <a:gd name="connsiteX6" fmla="*/ 154947 w 534510"/>
                <a:gd name="connsiteY6" fmla="*/ 170262 h 341712"/>
                <a:gd name="connsiteX7" fmla="*/ 190666 w 534510"/>
                <a:gd name="connsiteY7" fmla="*/ 127399 h 341712"/>
                <a:gd name="connsiteX8" fmla="*/ 271629 w 534510"/>
                <a:gd name="connsiteY8" fmla="*/ 120255 h 341712"/>
                <a:gd name="connsiteX9" fmla="*/ 307347 w 534510"/>
                <a:gd name="connsiteY9" fmla="*/ 239318 h 341712"/>
                <a:gd name="connsiteX10" fmla="*/ 533566 w 534510"/>
                <a:gd name="connsiteY10" fmla="*/ 167880 h 341712"/>
                <a:gd name="connsiteX0" fmla="*/ 533566 w 534630"/>
                <a:gd name="connsiteY0" fmla="*/ 167880 h 341712"/>
                <a:gd name="connsiteX1" fmla="*/ 266866 w 534630"/>
                <a:gd name="connsiteY1" fmla="*/ 341712 h 341712"/>
                <a:gd name="connsiteX2" fmla="*/ 166 w 534630"/>
                <a:gd name="connsiteY2" fmla="*/ 167880 h 341712"/>
                <a:gd name="connsiteX3" fmla="*/ 324016 w 534630"/>
                <a:gd name="connsiteY3" fmla="*/ 36910 h 341712"/>
                <a:gd name="connsiteX4" fmla="*/ 143040 w 534630"/>
                <a:gd name="connsiteY4" fmla="*/ 82156 h 341712"/>
                <a:gd name="connsiteX5" fmla="*/ 119229 w 534630"/>
                <a:gd name="connsiteY5" fmla="*/ 132162 h 341712"/>
                <a:gd name="connsiteX6" fmla="*/ 154947 w 534630"/>
                <a:gd name="connsiteY6" fmla="*/ 170262 h 341712"/>
                <a:gd name="connsiteX7" fmla="*/ 190666 w 534630"/>
                <a:gd name="connsiteY7" fmla="*/ 127399 h 341712"/>
                <a:gd name="connsiteX8" fmla="*/ 271629 w 534630"/>
                <a:gd name="connsiteY8" fmla="*/ 120255 h 341712"/>
                <a:gd name="connsiteX9" fmla="*/ 331160 w 534630"/>
                <a:gd name="connsiteY9" fmla="*/ 163118 h 341712"/>
                <a:gd name="connsiteX10" fmla="*/ 533566 w 534630"/>
                <a:gd name="connsiteY10" fmla="*/ 167880 h 341712"/>
                <a:gd name="connsiteX0" fmla="*/ 533566 w 535967"/>
                <a:gd name="connsiteY0" fmla="*/ 167880 h 341712"/>
                <a:gd name="connsiteX1" fmla="*/ 266866 w 535967"/>
                <a:gd name="connsiteY1" fmla="*/ 341712 h 341712"/>
                <a:gd name="connsiteX2" fmla="*/ 166 w 535967"/>
                <a:gd name="connsiteY2" fmla="*/ 167880 h 341712"/>
                <a:gd name="connsiteX3" fmla="*/ 324016 w 535967"/>
                <a:gd name="connsiteY3" fmla="*/ 36910 h 341712"/>
                <a:gd name="connsiteX4" fmla="*/ 143040 w 535967"/>
                <a:gd name="connsiteY4" fmla="*/ 82156 h 341712"/>
                <a:gd name="connsiteX5" fmla="*/ 119229 w 535967"/>
                <a:gd name="connsiteY5" fmla="*/ 132162 h 341712"/>
                <a:gd name="connsiteX6" fmla="*/ 154947 w 535967"/>
                <a:gd name="connsiteY6" fmla="*/ 170262 h 341712"/>
                <a:gd name="connsiteX7" fmla="*/ 190666 w 535967"/>
                <a:gd name="connsiteY7" fmla="*/ 127399 h 341712"/>
                <a:gd name="connsiteX8" fmla="*/ 271629 w 535967"/>
                <a:gd name="connsiteY8" fmla="*/ 120255 h 341712"/>
                <a:gd name="connsiteX9" fmla="*/ 331160 w 535967"/>
                <a:gd name="connsiteY9" fmla="*/ 163118 h 341712"/>
                <a:gd name="connsiteX10" fmla="*/ 383547 w 535967"/>
                <a:gd name="connsiteY10" fmla="*/ 239318 h 341712"/>
                <a:gd name="connsiteX11" fmla="*/ 533566 w 535967"/>
                <a:gd name="connsiteY11" fmla="*/ 167880 h 341712"/>
                <a:gd name="connsiteX0" fmla="*/ 533566 w 535517"/>
                <a:gd name="connsiteY0" fmla="*/ 167880 h 341712"/>
                <a:gd name="connsiteX1" fmla="*/ 266866 w 535517"/>
                <a:gd name="connsiteY1" fmla="*/ 341712 h 341712"/>
                <a:gd name="connsiteX2" fmla="*/ 166 w 535517"/>
                <a:gd name="connsiteY2" fmla="*/ 167880 h 341712"/>
                <a:gd name="connsiteX3" fmla="*/ 324016 w 535517"/>
                <a:gd name="connsiteY3" fmla="*/ 36910 h 341712"/>
                <a:gd name="connsiteX4" fmla="*/ 143040 w 535517"/>
                <a:gd name="connsiteY4" fmla="*/ 82156 h 341712"/>
                <a:gd name="connsiteX5" fmla="*/ 119229 w 535517"/>
                <a:gd name="connsiteY5" fmla="*/ 132162 h 341712"/>
                <a:gd name="connsiteX6" fmla="*/ 154947 w 535517"/>
                <a:gd name="connsiteY6" fmla="*/ 170262 h 341712"/>
                <a:gd name="connsiteX7" fmla="*/ 190666 w 535517"/>
                <a:gd name="connsiteY7" fmla="*/ 127399 h 341712"/>
                <a:gd name="connsiteX8" fmla="*/ 271629 w 535517"/>
                <a:gd name="connsiteY8" fmla="*/ 120255 h 341712"/>
                <a:gd name="connsiteX9" fmla="*/ 331160 w 535517"/>
                <a:gd name="connsiteY9" fmla="*/ 163118 h 341712"/>
                <a:gd name="connsiteX10" fmla="*/ 347829 w 535517"/>
                <a:gd name="connsiteY10" fmla="*/ 177405 h 341712"/>
                <a:gd name="connsiteX11" fmla="*/ 533566 w 535517"/>
                <a:gd name="connsiteY11" fmla="*/ 167880 h 341712"/>
                <a:gd name="connsiteX0" fmla="*/ 533566 w 535784"/>
                <a:gd name="connsiteY0" fmla="*/ 167880 h 341712"/>
                <a:gd name="connsiteX1" fmla="*/ 266866 w 535784"/>
                <a:gd name="connsiteY1" fmla="*/ 341712 h 341712"/>
                <a:gd name="connsiteX2" fmla="*/ 166 w 535784"/>
                <a:gd name="connsiteY2" fmla="*/ 167880 h 341712"/>
                <a:gd name="connsiteX3" fmla="*/ 324016 w 535784"/>
                <a:gd name="connsiteY3" fmla="*/ 36910 h 341712"/>
                <a:gd name="connsiteX4" fmla="*/ 143040 w 535784"/>
                <a:gd name="connsiteY4" fmla="*/ 82156 h 341712"/>
                <a:gd name="connsiteX5" fmla="*/ 119229 w 535784"/>
                <a:gd name="connsiteY5" fmla="*/ 132162 h 341712"/>
                <a:gd name="connsiteX6" fmla="*/ 154947 w 535784"/>
                <a:gd name="connsiteY6" fmla="*/ 170262 h 341712"/>
                <a:gd name="connsiteX7" fmla="*/ 190666 w 535784"/>
                <a:gd name="connsiteY7" fmla="*/ 127399 h 341712"/>
                <a:gd name="connsiteX8" fmla="*/ 271629 w 535784"/>
                <a:gd name="connsiteY8" fmla="*/ 120255 h 341712"/>
                <a:gd name="connsiteX9" fmla="*/ 331160 w 535784"/>
                <a:gd name="connsiteY9" fmla="*/ 163118 h 341712"/>
                <a:gd name="connsiteX10" fmla="*/ 347829 w 535784"/>
                <a:gd name="connsiteY10" fmla="*/ 177405 h 341712"/>
                <a:gd name="connsiteX11" fmla="*/ 378785 w 535784"/>
                <a:gd name="connsiteY11" fmla="*/ 155974 h 341712"/>
                <a:gd name="connsiteX12" fmla="*/ 533566 w 535784"/>
                <a:gd name="connsiteY12" fmla="*/ 167880 h 341712"/>
                <a:gd name="connsiteX0" fmla="*/ 533566 w 537934"/>
                <a:gd name="connsiteY0" fmla="*/ 167880 h 341712"/>
                <a:gd name="connsiteX1" fmla="*/ 266866 w 537934"/>
                <a:gd name="connsiteY1" fmla="*/ 341712 h 341712"/>
                <a:gd name="connsiteX2" fmla="*/ 166 w 537934"/>
                <a:gd name="connsiteY2" fmla="*/ 167880 h 341712"/>
                <a:gd name="connsiteX3" fmla="*/ 324016 w 537934"/>
                <a:gd name="connsiteY3" fmla="*/ 36910 h 341712"/>
                <a:gd name="connsiteX4" fmla="*/ 143040 w 537934"/>
                <a:gd name="connsiteY4" fmla="*/ 82156 h 341712"/>
                <a:gd name="connsiteX5" fmla="*/ 119229 w 537934"/>
                <a:gd name="connsiteY5" fmla="*/ 132162 h 341712"/>
                <a:gd name="connsiteX6" fmla="*/ 154947 w 537934"/>
                <a:gd name="connsiteY6" fmla="*/ 170262 h 341712"/>
                <a:gd name="connsiteX7" fmla="*/ 190666 w 537934"/>
                <a:gd name="connsiteY7" fmla="*/ 127399 h 341712"/>
                <a:gd name="connsiteX8" fmla="*/ 271629 w 537934"/>
                <a:gd name="connsiteY8" fmla="*/ 120255 h 341712"/>
                <a:gd name="connsiteX9" fmla="*/ 331160 w 537934"/>
                <a:gd name="connsiteY9" fmla="*/ 163118 h 341712"/>
                <a:gd name="connsiteX10" fmla="*/ 347829 w 537934"/>
                <a:gd name="connsiteY10" fmla="*/ 177405 h 341712"/>
                <a:gd name="connsiteX11" fmla="*/ 378785 w 537934"/>
                <a:gd name="connsiteY11" fmla="*/ 155974 h 341712"/>
                <a:gd name="connsiteX12" fmla="*/ 409740 w 537934"/>
                <a:gd name="connsiteY12" fmla="*/ 172643 h 341712"/>
                <a:gd name="connsiteX13" fmla="*/ 533566 w 537934"/>
                <a:gd name="connsiteY13" fmla="*/ 167880 h 341712"/>
                <a:gd name="connsiteX0" fmla="*/ 533566 w 541152"/>
                <a:gd name="connsiteY0" fmla="*/ 167880 h 341712"/>
                <a:gd name="connsiteX1" fmla="*/ 266866 w 541152"/>
                <a:gd name="connsiteY1" fmla="*/ 341712 h 341712"/>
                <a:gd name="connsiteX2" fmla="*/ 166 w 541152"/>
                <a:gd name="connsiteY2" fmla="*/ 167880 h 341712"/>
                <a:gd name="connsiteX3" fmla="*/ 324016 w 541152"/>
                <a:gd name="connsiteY3" fmla="*/ 36910 h 341712"/>
                <a:gd name="connsiteX4" fmla="*/ 143040 w 541152"/>
                <a:gd name="connsiteY4" fmla="*/ 82156 h 341712"/>
                <a:gd name="connsiteX5" fmla="*/ 119229 w 541152"/>
                <a:gd name="connsiteY5" fmla="*/ 132162 h 341712"/>
                <a:gd name="connsiteX6" fmla="*/ 154947 w 541152"/>
                <a:gd name="connsiteY6" fmla="*/ 170262 h 341712"/>
                <a:gd name="connsiteX7" fmla="*/ 190666 w 541152"/>
                <a:gd name="connsiteY7" fmla="*/ 127399 h 341712"/>
                <a:gd name="connsiteX8" fmla="*/ 271629 w 541152"/>
                <a:gd name="connsiteY8" fmla="*/ 120255 h 341712"/>
                <a:gd name="connsiteX9" fmla="*/ 331160 w 541152"/>
                <a:gd name="connsiteY9" fmla="*/ 163118 h 341712"/>
                <a:gd name="connsiteX10" fmla="*/ 347829 w 541152"/>
                <a:gd name="connsiteY10" fmla="*/ 177405 h 341712"/>
                <a:gd name="connsiteX11" fmla="*/ 378785 w 541152"/>
                <a:gd name="connsiteY11" fmla="*/ 155974 h 341712"/>
                <a:gd name="connsiteX12" fmla="*/ 409740 w 541152"/>
                <a:gd name="connsiteY12" fmla="*/ 172643 h 341712"/>
                <a:gd name="connsiteX13" fmla="*/ 462128 w 541152"/>
                <a:gd name="connsiteY13" fmla="*/ 110730 h 341712"/>
                <a:gd name="connsiteX14" fmla="*/ 533566 w 541152"/>
                <a:gd name="connsiteY14" fmla="*/ 167880 h 341712"/>
                <a:gd name="connsiteX0" fmla="*/ 533566 w 533810"/>
                <a:gd name="connsiteY0" fmla="*/ 167880 h 341712"/>
                <a:gd name="connsiteX1" fmla="*/ 266866 w 533810"/>
                <a:gd name="connsiteY1" fmla="*/ 341712 h 341712"/>
                <a:gd name="connsiteX2" fmla="*/ 166 w 533810"/>
                <a:gd name="connsiteY2" fmla="*/ 167880 h 341712"/>
                <a:gd name="connsiteX3" fmla="*/ 324016 w 533810"/>
                <a:gd name="connsiteY3" fmla="*/ 36910 h 341712"/>
                <a:gd name="connsiteX4" fmla="*/ 143040 w 533810"/>
                <a:gd name="connsiteY4" fmla="*/ 82156 h 341712"/>
                <a:gd name="connsiteX5" fmla="*/ 119229 w 533810"/>
                <a:gd name="connsiteY5" fmla="*/ 132162 h 341712"/>
                <a:gd name="connsiteX6" fmla="*/ 154947 w 533810"/>
                <a:gd name="connsiteY6" fmla="*/ 170262 h 341712"/>
                <a:gd name="connsiteX7" fmla="*/ 190666 w 533810"/>
                <a:gd name="connsiteY7" fmla="*/ 127399 h 341712"/>
                <a:gd name="connsiteX8" fmla="*/ 271629 w 533810"/>
                <a:gd name="connsiteY8" fmla="*/ 120255 h 341712"/>
                <a:gd name="connsiteX9" fmla="*/ 331160 w 533810"/>
                <a:gd name="connsiteY9" fmla="*/ 163118 h 341712"/>
                <a:gd name="connsiteX10" fmla="*/ 347829 w 533810"/>
                <a:gd name="connsiteY10" fmla="*/ 177405 h 341712"/>
                <a:gd name="connsiteX11" fmla="*/ 378785 w 533810"/>
                <a:gd name="connsiteY11" fmla="*/ 155974 h 341712"/>
                <a:gd name="connsiteX12" fmla="*/ 409740 w 533810"/>
                <a:gd name="connsiteY12" fmla="*/ 172643 h 341712"/>
                <a:gd name="connsiteX13" fmla="*/ 462128 w 533810"/>
                <a:gd name="connsiteY13" fmla="*/ 110730 h 341712"/>
                <a:gd name="connsiteX14" fmla="*/ 533566 w 533810"/>
                <a:gd name="connsiteY14" fmla="*/ 167880 h 341712"/>
                <a:gd name="connsiteX0" fmla="*/ 533566 w 533810"/>
                <a:gd name="connsiteY0" fmla="*/ 167880 h 341712"/>
                <a:gd name="connsiteX1" fmla="*/ 266866 w 533810"/>
                <a:gd name="connsiteY1" fmla="*/ 341712 h 341712"/>
                <a:gd name="connsiteX2" fmla="*/ 166 w 533810"/>
                <a:gd name="connsiteY2" fmla="*/ 167880 h 341712"/>
                <a:gd name="connsiteX3" fmla="*/ 324016 w 533810"/>
                <a:gd name="connsiteY3" fmla="*/ 36910 h 341712"/>
                <a:gd name="connsiteX4" fmla="*/ 143040 w 533810"/>
                <a:gd name="connsiteY4" fmla="*/ 82156 h 341712"/>
                <a:gd name="connsiteX5" fmla="*/ 119229 w 533810"/>
                <a:gd name="connsiteY5" fmla="*/ 132162 h 341712"/>
                <a:gd name="connsiteX6" fmla="*/ 154947 w 533810"/>
                <a:gd name="connsiteY6" fmla="*/ 170262 h 341712"/>
                <a:gd name="connsiteX7" fmla="*/ 190666 w 533810"/>
                <a:gd name="connsiteY7" fmla="*/ 127399 h 341712"/>
                <a:gd name="connsiteX8" fmla="*/ 271629 w 533810"/>
                <a:gd name="connsiteY8" fmla="*/ 120255 h 341712"/>
                <a:gd name="connsiteX9" fmla="*/ 331160 w 533810"/>
                <a:gd name="connsiteY9" fmla="*/ 163118 h 341712"/>
                <a:gd name="connsiteX10" fmla="*/ 347829 w 533810"/>
                <a:gd name="connsiteY10" fmla="*/ 177405 h 341712"/>
                <a:gd name="connsiteX11" fmla="*/ 378785 w 533810"/>
                <a:gd name="connsiteY11" fmla="*/ 155974 h 341712"/>
                <a:gd name="connsiteX12" fmla="*/ 409740 w 533810"/>
                <a:gd name="connsiteY12" fmla="*/ 172643 h 341712"/>
                <a:gd name="connsiteX13" fmla="*/ 462128 w 533810"/>
                <a:gd name="connsiteY13" fmla="*/ 110730 h 341712"/>
                <a:gd name="connsiteX14" fmla="*/ 533566 w 533810"/>
                <a:gd name="connsiteY14" fmla="*/ 167880 h 34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810" h="341712">
                  <a:moveTo>
                    <a:pt x="533566" y="167880"/>
                  </a:moveTo>
                  <a:cubicBezTo>
                    <a:pt x="519279" y="268648"/>
                    <a:pt x="414160" y="341712"/>
                    <a:pt x="266866" y="341712"/>
                  </a:cubicBezTo>
                  <a:cubicBezTo>
                    <a:pt x="119572" y="341712"/>
                    <a:pt x="7310" y="263924"/>
                    <a:pt x="166" y="167880"/>
                  </a:cubicBezTo>
                  <a:cubicBezTo>
                    <a:pt x="-6978" y="71836"/>
                    <a:pt x="218844" y="-67071"/>
                    <a:pt x="324016" y="36910"/>
                  </a:cubicBezTo>
                  <a:cubicBezTo>
                    <a:pt x="320841" y="61517"/>
                    <a:pt x="312902" y="74218"/>
                    <a:pt x="143040" y="82156"/>
                  </a:cubicBezTo>
                  <a:cubicBezTo>
                    <a:pt x="146215" y="99618"/>
                    <a:pt x="116054" y="114700"/>
                    <a:pt x="119229" y="132162"/>
                  </a:cubicBezTo>
                  <a:cubicBezTo>
                    <a:pt x="130341" y="146449"/>
                    <a:pt x="143835" y="155975"/>
                    <a:pt x="154947" y="170262"/>
                  </a:cubicBezTo>
                  <a:lnTo>
                    <a:pt x="190666" y="127399"/>
                  </a:lnTo>
                  <a:cubicBezTo>
                    <a:pt x="214875" y="121843"/>
                    <a:pt x="214479" y="113508"/>
                    <a:pt x="271629" y="120255"/>
                  </a:cubicBezTo>
                  <a:cubicBezTo>
                    <a:pt x="300601" y="119461"/>
                    <a:pt x="287504" y="155181"/>
                    <a:pt x="331160" y="163118"/>
                  </a:cubicBezTo>
                  <a:cubicBezTo>
                    <a:pt x="352591" y="169865"/>
                    <a:pt x="314095" y="176611"/>
                    <a:pt x="347829" y="177405"/>
                  </a:cubicBezTo>
                  <a:cubicBezTo>
                    <a:pt x="358941" y="178199"/>
                    <a:pt x="347829" y="157561"/>
                    <a:pt x="378785" y="155974"/>
                  </a:cubicBezTo>
                  <a:cubicBezTo>
                    <a:pt x="394660" y="152005"/>
                    <a:pt x="383943" y="170659"/>
                    <a:pt x="409740" y="172643"/>
                  </a:cubicBezTo>
                  <a:cubicBezTo>
                    <a:pt x="424027" y="174230"/>
                    <a:pt x="441490" y="111524"/>
                    <a:pt x="462128" y="110730"/>
                  </a:cubicBezTo>
                  <a:cubicBezTo>
                    <a:pt x="482766" y="109936"/>
                    <a:pt x="537931" y="88505"/>
                    <a:pt x="533566" y="167880"/>
                  </a:cubicBez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83" name="Pie 2058"/>
            <p:cNvSpPr/>
            <p:nvPr/>
          </p:nvSpPr>
          <p:spPr>
            <a:xfrm>
              <a:off x="6384701" y="3261660"/>
              <a:ext cx="509629" cy="259560"/>
            </a:xfrm>
            <a:custGeom>
              <a:avLst/>
              <a:gdLst>
                <a:gd name="connsiteX0" fmla="*/ 533400 w 533400"/>
                <a:gd name="connsiteY0" fmla="*/ 173832 h 347663"/>
                <a:gd name="connsiteX1" fmla="*/ 266700 w 533400"/>
                <a:gd name="connsiteY1" fmla="*/ 347664 h 347663"/>
                <a:gd name="connsiteX2" fmla="*/ 0 w 533400"/>
                <a:gd name="connsiteY2" fmla="*/ 173832 h 347663"/>
                <a:gd name="connsiteX3" fmla="*/ 266700 w 533400"/>
                <a:gd name="connsiteY3" fmla="*/ 0 h 347663"/>
                <a:gd name="connsiteX4" fmla="*/ 266700 w 533400"/>
                <a:gd name="connsiteY4" fmla="*/ 173832 h 347663"/>
                <a:gd name="connsiteX5" fmla="*/ 533400 w 533400"/>
                <a:gd name="connsiteY5" fmla="*/ 173832 h 347663"/>
                <a:gd name="connsiteX0" fmla="*/ 533400 w 533400"/>
                <a:gd name="connsiteY0" fmla="*/ 173832 h 347664"/>
                <a:gd name="connsiteX1" fmla="*/ 266700 w 533400"/>
                <a:gd name="connsiteY1" fmla="*/ 347664 h 347664"/>
                <a:gd name="connsiteX2" fmla="*/ 0 w 533400"/>
                <a:gd name="connsiteY2" fmla="*/ 173832 h 347664"/>
                <a:gd name="connsiteX3" fmla="*/ 266700 w 533400"/>
                <a:gd name="connsiteY3" fmla="*/ 0 h 347664"/>
                <a:gd name="connsiteX4" fmla="*/ 171450 w 533400"/>
                <a:gd name="connsiteY4" fmla="*/ 214313 h 347664"/>
                <a:gd name="connsiteX5" fmla="*/ 533400 w 533400"/>
                <a:gd name="connsiteY5" fmla="*/ 173832 h 347664"/>
                <a:gd name="connsiteX0" fmla="*/ 533896 w 533896"/>
                <a:gd name="connsiteY0" fmla="*/ 130970 h 304802"/>
                <a:gd name="connsiteX1" fmla="*/ 267196 w 533896"/>
                <a:gd name="connsiteY1" fmla="*/ 304802 h 304802"/>
                <a:gd name="connsiteX2" fmla="*/ 496 w 533896"/>
                <a:gd name="connsiteY2" fmla="*/ 130970 h 304802"/>
                <a:gd name="connsiteX3" fmla="*/ 324346 w 533896"/>
                <a:gd name="connsiteY3" fmla="*/ 0 h 304802"/>
                <a:gd name="connsiteX4" fmla="*/ 171946 w 533896"/>
                <a:gd name="connsiteY4" fmla="*/ 171451 h 304802"/>
                <a:gd name="connsiteX5" fmla="*/ 533896 w 533896"/>
                <a:gd name="connsiteY5" fmla="*/ 130970 h 304802"/>
                <a:gd name="connsiteX0" fmla="*/ 533896 w 533896"/>
                <a:gd name="connsiteY0" fmla="*/ 159765 h 333597"/>
                <a:gd name="connsiteX1" fmla="*/ 267196 w 533896"/>
                <a:gd name="connsiteY1" fmla="*/ 333597 h 333597"/>
                <a:gd name="connsiteX2" fmla="*/ 496 w 533896"/>
                <a:gd name="connsiteY2" fmla="*/ 159765 h 333597"/>
                <a:gd name="connsiteX3" fmla="*/ 324346 w 533896"/>
                <a:gd name="connsiteY3" fmla="*/ 28795 h 333597"/>
                <a:gd name="connsiteX4" fmla="*/ 171946 w 533896"/>
                <a:gd name="connsiteY4" fmla="*/ 200246 h 333597"/>
                <a:gd name="connsiteX5" fmla="*/ 533896 w 533896"/>
                <a:gd name="connsiteY5" fmla="*/ 159765 h 333597"/>
                <a:gd name="connsiteX0" fmla="*/ 534151 w 534151"/>
                <a:gd name="connsiteY0" fmla="*/ 162146 h 335978"/>
                <a:gd name="connsiteX1" fmla="*/ 267451 w 534151"/>
                <a:gd name="connsiteY1" fmla="*/ 335978 h 335978"/>
                <a:gd name="connsiteX2" fmla="*/ 751 w 534151"/>
                <a:gd name="connsiteY2" fmla="*/ 162146 h 335978"/>
                <a:gd name="connsiteX3" fmla="*/ 324601 w 534151"/>
                <a:gd name="connsiteY3" fmla="*/ 31176 h 335978"/>
                <a:gd name="connsiteX4" fmla="*/ 172201 w 534151"/>
                <a:gd name="connsiteY4" fmla="*/ 202627 h 335978"/>
                <a:gd name="connsiteX5" fmla="*/ 534151 w 534151"/>
                <a:gd name="connsiteY5" fmla="*/ 162146 h 335978"/>
                <a:gd name="connsiteX0" fmla="*/ 534151 w 534151"/>
                <a:gd name="connsiteY0" fmla="*/ 130970 h 304802"/>
                <a:gd name="connsiteX1" fmla="*/ 267451 w 534151"/>
                <a:gd name="connsiteY1" fmla="*/ 304802 h 304802"/>
                <a:gd name="connsiteX2" fmla="*/ 751 w 534151"/>
                <a:gd name="connsiteY2" fmla="*/ 130970 h 304802"/>
                <a:gd name="connsiteX3" fmla="*/ 324601 w 534151"/>
                <a:gd name="connsiteY3" fmla="*/ 0 h 304802"/>
                <a:gd name="connsiteX4" fmla="*/ 288883 w 534151"/>
                <a:gd name="connsiteY4" fmla="*/ 40483 h 304802"/>
                <a:gd name="connsiteX5" fmla="*/ 172201 w 534151"/>
                <a:gd name="connsiteY5" fmla="*/ 171451 h 304802"/>
                <a:gd name="connsiteX6" fmla="*/ 534151 w 534151"/>
                <a:gd name="connsiteY6" fmla="*/ 130970 h 304802"/>
                <a:gd name="connsiteX0" fmla="*/ 534151 w 534151"/>
                <a:gd name="connsiteY0" fmla="*/ 164737 h 338569"/>
                <a:gd name="connsiteX1" fmla="*/ 267451 w 534151"/>
                <a:gd name="connsiteY1" fmla="*/ 338569 h 338569"/>
                <a:gd name="connsiteX2" fmla="*/ 751 w 534151"/>
                <a:gd name="connsiteY2" fmla="*/ 164737 h 338569"/>
                <a:gd name="connsiteX3" fmla="*/ 324601 w 534151"/>
                <a:gd name="connsiteY3" fmla="*/ 33767 h 338569"/>
                <a:gd name="connsiteX4" fmla="*/ 288883 w 534151"/>
                <a:gd name="connsiteY4" fmla="*/ 74250 h 338569"/>
                <a:gd name="connsiteX5" fmla="*/ 172201 w 534151"/>
                <a:gd name="connsiteY5" fmla="*/ 205218 h 338569"/>
                <a:gd name="connsiteX6" fmla="*/ 534151 w 534151"/>
                <a:gd name="connsiteY6" fmla="*/ 164737 h 338569"/>
                <a:gd name="connsiteX0" fmla="*/ 534241 w 534241"/>
                <a:gd name="connsiteY0" fmla="*/ 170365 h 344197"/>
                <a:gd name="connsiteX1" fmla="*/ 267541 w 534241"/>
                <a:gd name="connsiteY1" fmla="*/ 344197 h 344197"/>
                <a:gd name="connsiteX2" fmla="*/ 841 w 534241"/>
                <a:gd name="connsiteY2" fmla="*/ 170365 h 344197"/>
                <a:gd name="connsiteX3" fmla="*/ 324691 w 534241"/>
                <a:gd name="connsiteY3" fmla="*/ 39395 h 344197"/>
                <a:gd name="connsiteX4" fmla="*/ 288973 w 534241"/>
                <a:gd name="connsiteY4" fmla="*/ 79878 h 344197"/>
                <a:gd name="connsiteX5" fmla="*/ 172291 w 534241"/>
                <a:gd name="connsiteY5" fmla="*/ 210846 h 344197"/>
                <a:gd name="connsiteX6" fmla="*/ 534241 w 534241"/>
                <a:gd name="connsiteY6" fmla="*/ 170365 h 344197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288298 w 533566"/>
                <a:gd name="connsiteY4" fmla="*/ 77393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214479 w 533566"/>
                <a:gd name="connsiteY4" fmla="*/ 70249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1 w 533566"/>
                <a:gd name="connsiteY4" fmla="*/ 98824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59709 w 533566"/>
                <a:gd name="connsiteY4" fmla="*/ 440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95415 w 533566"/>
                <a:gd name="connsiteY4" fmla="*/ 821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71616 w 533566"/>
                <a:gd name="connsiteY5" fmla="*/ 208361 h 341712"/>
                <a:gd name="connsiteX6" fmla="*/ 533566 w 533566"/>
                <a:gd name="connsiteY6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76366 w 533566"/>
                <a:gd name="connsiteY5" fmla="*/ 132162 h 341712"/>
                <a:gd name="connsiteX6" fmla="*/ 171616 w 533566"/>
                <a:gd name="connsiteY6" fmla="*/ 208361 h 341712"/>
                <a:gd name="connsiteX7" fmla="*/ 533566 w 533566"/>
                <a:gd name="connsiteY7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19229 w 533566"/>
                <a:gd name="connsiteY5" fmla="*/ 132162 h 341712"/>
                <a:gd name="connsiteX6" fmla="*/ 171616 w 533566"/>
                <a:gd name="connsiteY6" fmla="*/ 208361 h 341712"/>
                <a:gd name="connsiteX7" fmla="*/ 533566 w 533566"/>
                <a:gd name="connsiteY7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19229 w 533566"/>
                <a:gd name="connsiteY5" fmla="*/ 132162 h 341712"/>
                <a:gd name="connsiteX6" fmla="*/ 154947 w 533566"/>
                <a:gd name="connsiteY6" fmla="*/ 170262 h 341712"/>
                <a:gd name="connsiteX7" fmla="*/ 171616 w 533566"/>
                <a:gd name="connsiteY7" fmla="*/ 208361 h 341712"/>
                <a:gd name="connsiteX8" fmla="*/ 533566 w 533566"/>
                <a:gd name="connsiteY8" fmla="*/ 167880 h 341712"/>
                <a:gd name="connsiteX0" fmla="*/ 533566 w 533566"/>
                <a:gd name="connsiteY0" fmla="*/ 167880 h 341712"/>
                <a:gd name="connsiteX1" fmla="*/ 266866 w 533566"/>
                <a:gd name="connsiteY1" fmla="*/ 341712 h 341712"/>
                <a:gd name="connsiteX2" fmla="*/ 166 w 533566"/>
                <a:gd name="connsiteY2" fmla="*/ 167880 h 341712"/>
                <a:gd name="connsiteX3" fmla="*/ 324016 w 533566"/>
                <a:gd name="connsiteY3" fmla="*/ 36910 h 341712"/>
                <a:gd name="connsiteX4" fmla="*/ 143040 w 533566"/>
                <a:gd name="connsiteY4" fmla="*/ 82156 h 341712"/>
                <a:gd name="connsiteX5" fmla="*/ 119229 w 533566"/>
                <a:gd name="connsiteY5" fmla="*/ 132162 h 341712"/>
                <a:gd name="connsiteX6" fmla="*/ 154947 w 533566"/>
                <a:gd name="connsiteY6" fmla="*/ 170262 h 341712"/>
                <a:gd name="connsiteX7" fmla="*/ 190666 w 533566"/>
                <a:gd name="connsiteY7" fmla="*/ 127399 h 341712"/>
                <a:gd name="connsiteX8" fmla="*/ 533566 w 533566"/>
                <a:gd name="connsiteY8" fmla="*/ 167880 h 341712"/>
                <a:gd name="connsiteX0" fmla="*/ 533566 w 533674"/>
                <a:gd name="connsiteY0" fmla="*/ 167880 h 341712"/>
                <a:gd name="connsiteX1" fmla="*/ 266866 w 533674"/>
                <a:gd name="connsiteY1" fmla="*/ 341712 h 341712"/>
                <a:gd name="connsiteX2" fmla="*/ 166 w 533674"/>
                <a:gd name="connsiteY2" fmla="*/ 167880 h 341712"/>
                <a:gd name="connsiteX3" fmla="*/ 324016 w 533674"/>
                <a:gd name="connsiteY3" fmla="*/ 36910 h 341712"/>
                <a:gd name="connsiteX4" fmla="*/ 143040 w 533674"/>
                <a:gd name="connsiteY4" fmla="*/ 82156 h 341712"/>
                <a:gd name="connsiteX5" fmla="*/ 119229 w 533674"/>
                <a:gd name="connsiteY5" fmla="*/ 132162 h 341712"/>
                <a:gd name="connsiteX6" fmla="*/ 154947 w 533674"/>
                <a:gd name="connsiteY6" fmla="*/ 170262 h 341712"/>
                <a:gd name="connsiteX7" fmla="*/ 190666 w 533674"/>
                <a:gd name="connsiteY7" fmla="*/ 127399 h 341712"/>
                <a:gd name="connsiteX8" fmla="*/ 271629 w 533674"/>
                <a:gd name="connsiteY8" fmla="*/ 120255 h 341712"/>
                <a:gd name="connsiteX9" fmla="*/ 533566 w 533674"/>
                <a:gd name="connsiteY9" fmla="*/ 167880 h 341712"/>
                <a:gd name="connsiteX0" fmla="*/ 533566 w 534510"/>
                <a:gd name="connsiteY0" fmla="*/ 167880 h 341712"/>
                <a:gd name="connsiteX1" fmla="*/ 266866 w 534510"/>
                <a:gd name="connsiteY1" fmla="*/ 341712 h 341712"/>
                <a:gd name="connsiteX2" fmla="*/ 166 w 534510"/>
                <a:gd name="connsiteY2" fmla="*/ 167880 h 341712"/>
                <a:gd name="connsiteX3" fmla="*/ 324016 w 534510"/>
                <a:gd name="connsiteY3" fmla="*/ 36910 h 341712"/>
                <a:gd name="connsiteX4" fmla="*/ 143040 w 534510"/>
                <a:gd name="connsiteY4" fmla="*/ 82156 h 341712"/>
                <a:gd name="connsiteX5" fmla="*/ 119229 w 534510"/>
                <a:gd name="connsiteY5" fmla="*/ 132162 h 341712"/>
                <a:gd name="connsiteX6" fmla="*/ 154947 w 534510"/>
                <a:gd name="connsiteY6" fmla="*/ 170262 h 341712"/>
                <a:gd name="connsiteX7" fmla="*/ 190666 w 534510"/>
                <a:gd name="connsiteY7" fmla="*/ 127399 h 341712"/>
                <a:gd name="connsiteX8" fmla="*/ 271629 w 534510"/>
                <a:gd name="connsiteY8" fmla="*/ 120255 h 341712"/>
                <a:gd name="connsiteX9" fmla="*/ 307347 w 534510"/>
                <a:gd name="connsiteY9" fmla="*/ 239318 h 341712"/>
                <a:gd name="connsiteX10" fmla="*/ 533566 w 534510"/>
                <a:gd name="connsiteY10" fmla="*/ 167880 h 341712"/>
                <a:gd name="connsiteX0" fmla="*/ 533566 w 534630"/>
                <a:gd name="connsiteY0" fmla="*/ 167880 h 341712"/>
                <a:gd name="connsiteX1" fmla="*/ 266866 w 534630"/>
                <a:gd name="connsiteY1" fmla="*/ 341712 h 341712"/>
                <a:gd name="connsiteX2" fmla="*/ 166 w 534630"/>
                <a:gd name="connsiteY2" fmla="*/ 167880 h 341712"/>
                <a:gd name="connsiteX3" fmla="*/ 324016 w 534630"/>
                <a:gd name="connsiteY3" fmla="*/ 36910 h 341712"/>
                <a:gd name="connsiteX4" fmla="*/ 143040 w 534630"/>
                <a:gd name="connsiteY4" fmla="*/ 82156 h 341712"/>
                <a:gd name="connsiteX5" fmla="*/ 119229 w 534630"/>
                <a:gd name="connsiteY5" fmla="*/ 132162 h 341712"/>
                <a:gd name="connsiteX6" fmla="*/ 154947 w 534630"/>
                <a:gd name="connsiteY6" fmla="*/ 170262 h 341712"/>
                <a:gd name="connsiteX7" fmla="*/ 190666 w 534630"/>
                <a:gd name="connsiteY7" fmla="*/ 127399 h 341712"/>
                <a:gd name="connsiteX8" fmla="*/ 271629 w 534630"/>
                <a:gd name="connsiteY8" fmla="*/ 120255 h 341712"/>
                <a:gd name="connsiteX9" fmla="*/ 331160 w 534630"/>
                <a:gd name="connsiteY9" fmla="*/ 163118 h 341712"/>
                <a:gd name="connsiteX10" fmla="*/ 533566 w 534630"/>
                <a:gd name="connsiteY10" fmla="*/ 167880 h 341712"/>
                <a:gd name="connsiteX0" fmla="*/ 533566 w 535967"/>
                <a:gd name="connsiteY0" fmla="*/ 167880 h 341712"/>
                <a:gd name="connsiteX1" fmla="*/ 266866 w 535967"/>
                <a:gd name="connsiteY1" fmla="*/ 341712 h 341712"/>
                <a:gd name="connsiteX2" fmla="*/ 166 w 535967"/>
                <a:gd name="connsiteY2" fmla="*/ 167880 h 341712"/>
                <a:gd name="connsiteX3" fmla="*/ 324016 w 535967"/>
                <a:gd name="connsiteY3" fmla="*/ 36910 h 341712"/>
                <a:gd name="connsiteX4" fmla="*/ 143040 w 535967"/>
                <a:gd name="connsiteY4" fmla="*/ 82156 h 341712"/>
                <a:gd name="connsiteX5" fmla="*/ 119229 w 535967"/>
                <a:gd name="connsiteY5" fmla="*/ 132162 h 341712"/>
                <a:gd name="connsiteX6" fmla="*/ 154947 w 535967"/>
                <a:gd name="connsiteY6" fmla="*/ 170262 h 341712"/>
                <a:gd name="connsiteX7" fmla="*/ 190666 w 535967"/>
                <a:gd name="connsiteY7" fmla="*/ 127399 h 341712"/>
                <a:gd name="connsiteX8" fmla="*/ 271629 w 535967"/>
                <a:gd name="connsiteY8" fmla="*/ 120255 h 341712"/>
                <a:gd name="connsiteX9" fmla="*/ 331160 w 535967"/>
                <a:gd name="connsiteY9" fmla="*/ 163118 h 341712"/>
                <a:gd name="connsiteX10" fmla="*/ 383547 w 535967"/>
                <a:gd name="connsiteY10" fmla="*/ 239318 h 341712"/>
                <a:gd name="connsiteX11" fmla="*/ 533566 w 535967"/>
                <a:gd name="connsiteY11" fmla="*/ 167880 h 341712"/>
                <a:gd name="connsiteX0" fmla="*/ 533566 w 535517"/>
                <a:gd name="connsiteY0" fmla="*/ 167880 h 341712"/>
                <a:gd name="connsiteX1" fmla="*/ 266866 w 535517"/>
                <a:gd name="connsiteY1" fmla="*/ 341712 h 341712"/>
                <a:gd name="connsiteX2" fmla="*/ 166 w 535517"/>
                <a:gd name="connsiteY2" fmla="*/ 167880 h 341712"/>
                <a:gd name="connsiteX3" fmla="*/ 324016 w 535517"/>
                <a:gd name="connsiteY3" fmla="*/ 36910 h 341712"/>
                <a:gd name="connsiteX4" fmla="*/ 143040 w 535517"/>
                <a:gd name="connsiteY4" fmla="*/ 82156 h 341712"/>
                <a:gd name="connsiteX5" fmla="*/ 119229 w 535517"/>
                <a:gd name="connsiteY5" fmla="*/ 132162 h 341712"/>
                <a:gd name="connsiteX6" fmla="*/ 154947 w 535517"/>
                <a:gd name="connsiteY6" fmla="*/ 170262 h 341712"/>
                <a:gd name="connsiteX7" fmla="*/ 190666 w 535517"/>
                <a:gd name="connsiteY7" fmla="*/ 127399 h 341712"/>
                <a:gd name="connsiteX8" fmla="*/ 271629 w 535517"/>
                <a:gd name="connsiteY8" fmla="*/ 120255 h 341712"/>
                <a:gd name="connsiteX9" fmla="*/ 331160 w 535517"/>
                <a:gd name="connsiteY9" fmla="*/ 163118 h 341712"/>
                <a:gd name="connsiteX10" fmla="*/ 347829 w 535517"/>
                <a:gd name="connsiteY10" fmla="*/ 177405 h 341712"/>
                <a:gd name="connsiteX11" fmla="*/ 533566 w 535517"/>
                <a:gd name="connsiteY11" fmla="*/ 167880 h 341712"/>
                <a:gd name="connsiteX0" fmla="*/ 533566 w 535784"/>
                <a:gd name="connsiteY0" fmla="*/ 167880 h 341712"/>
                <a:gd name="connsiteX1" fmla="*/ 266866 w 535784"/>
                <a:gd name="connsiteY1" fmla="*/ 341712 h 341712"/>
                <a:gd name="connsiteX2" fmla="*/ 166 w 535784"/>
                <a:gd name="connsiteY2" fmla="*/ 167880 h 341712"/>
                <a:gd name="connsiteX3" fmla="*/ 324016 w 535784"/>
                <a:gd name="connsiteY3" fmla="*/ 36910 h 341712"/>
                <a:gd name="connsiteX4" fmla="*/ 143040 w 535784"/>
                <a:gd name="connsiteY4" fmla="*/ 82156 h 341712"/>
                <a:gd name="connsiteX5" fmla="*/ 119229 w 535784"/>
                <a:gd name="connsiteY5" fmla="*/ 132162 h 341712"/>
                <a:gd name="connsiteX6" fmla="*/ 154947 w 535784"/>
                <a:gd name="connsiteY6" fmla="*/ 170262 h 341712"/>
                <a:gd name="connsiteX7" fmla="*/ 190666 w 535784"/>
                <a:gd name="connsiteY7" fmla="*/ 127399 h 341712"/>
                <a:gd name="connsiteX8" fmla="*/ 271629 w 535784"/>
                <a:gd name="connsiteY8" fmla="*/ 120255 h 341712"/>
                <a:gd name="connsiteX9" fmla="*/ 331160 w 535784"/>
                <a:gd name="connsiteY9" fmla="*/ 163118 h 341712"/>
                <a:gd name="connsiteX10" fmla="*/ 347829 w 535784"/>
                <a:gd name="connsiteY10" fmla="*/ 177405 h 341712"/>
                <a:gd name="connsiteX11" fmla="*/ 378785 w 535784"/>
                <a:gd name="connsiteY11" fmla="*/ 155974 h 341712"/>
                <a:gd name="connsiteX12" fmla="*/ 533566 w 535784"/>
                <a:gd name="connsiteY12" fmla="*/ 167880 h 341712"/>
                <a:gd name="connsiteX0" fmla="*/ 533566 w 537934"/>
                <a:gd name="connsiteY0" fmla="*/ 167880 h 341712"/>
                <a:gd name="connsiteX1" fmla="*/ 266866 w 537934"/>
                <a:gd name="connsiteY1" fmla="*/ 341712 h 341712"/>
                <a:gd name="connsiteX2" fmla="*/ 166 w 537934"/>
                <a:gd name="connsiteY2" fmla="*/ 167880 h 341712"/>
                <a:gd name="connsiteX3" fmla="*/ 324016 w 537934"/>
                <a:gd name="connsiteY3" fmla="*/ 36910 h 341712"/>
                <a:gd name="connsiteX4" fmla="*/ 143040 w 537934"/>
                <a:gd name="connsiteY4" fmla="*/ 82156 h 341712"/>
                <a:gd name="connsiteX5" fmla="*/ 119229 w 537934"/>
                <a:gd name="connsiteY5" fmla="*/ 132162 h 341712"/>
                <a:gd name="connsiteX6" fmla="*/ 154947 w 537934"/>
                <a:gd name="connsiteY6" fmla="*/ 170262 h 341712"/>
                <a:gd name="connsiteX7" fmla="*/ 190666 w 537934"/>
                <a:gd name="connsiteY7" fmla="*/ 127399 h 341712"/>
                <a:gd name="connsiteX8" fmla="*/ 271629 w 537934"/>
                <a:gd name="connsiteY8" fmla="*/ 120255 h 341712"/>
                <a:gd name="connsiteX9" fmla="*/ 331160 w 537934"/>
                <a:gd name="connsiteY9" fmla="*/ 163118 h 341712"/>
                <a:gd name="connsiteX10" fmla="*/ 347829 w 537934"/>
                <a:gd name="connsiteY10" fmla="*/ 177405 h 341712"/>
                <a:gd name="connsiteX11" fmla="*/ 378785 w 537934"/>
                <a:gd name="connsiteY11" fmla="*/ 155974 h 341712"/>
                <a:gd name="connsiteX12" fmla="*/ 409740 w 537934"/>
                <a:gd name="connsiteY12" fmla="*/ 172643 h 341712"/>
                <a:gd name="connsiteX13" fmla="*/ 533566 w 537934"/>
                <a:gd name="connsiteY13" fmla="*/ 167880 h 341712"/>
                <a:gd name="connsiteX0" fmla="*/ 533566 w 541152"/>
                <a:gd name="connsiteY0" fmla="*/ 167880 h 341712"/>
                <a:gd name="connsiteX1" fmla="*/ 266866 w 541152"/>
                <a:gd name="connsiteY1" fmla="*/ 341712 h 341712"/>
                <a:gd name="connsiteX2" fmla="*/ 166 w 541152"/>
                <a:gd name="connsiteY2" fmla="*/ 167880 h 341712"/>
                <a:gd name="connsiteX3" fmla="*/ 324016 w 541152"/>
                <a:gd name="connsiteY3" fmla="*/ 36910 h 341712"/>
                <a:gd name="connsiteX4" fmla="*/ 143040 w 541152"/>
                <a:gd name="connsiteY4" fmla="*/ 82156 h 341712"/>
                <a:gd name="connsiteX5" fmla="*/ 119229 w 541152"/>
                <a:gd name="connsiteY5" fmla="*/ 132162 h 341712"/>
                <a:gd name="connsiteX6" fmla="*/ 154947 w 541152"/>
                <a:gd name="connsiteY6" fmla="*/ 170262 h 341712"/>
                <a:gd name="connsiteX7" fmla="*/ 190666 w 541152"/>
                <a:gd name="connsiteY7" fmla="*/ 127399 h 341712"/>
                <a:gd name="connsiteX8" fmla="*/ 271629 w 541152"/>
                <a:gd name="connsiteY8" fmla="*/ 120255 h 341712"/>
                <a:gd name="connsiteX9" fmla="*/ 331160 w 541152"/>
                <a:gd name="connsiteY9" fmla="*/ 163118 h 341712"/>
                <a:gd name="connsiteX10" fmla="*/ 347829 w 541152"/>
                <a:gd name="connsiteY10" fmla="*/ 177405 h 341712"/>
                <a:gd name="connsiteX11" fmla="*/ 378785 w 541152"/>
                <a:gd name="connsiteY11" fmla="*/ 155974 h 341712"/>
                <a:gd name="connsiteX12" fmla="*/ 409740 w 541152"/>
                <a:gd name="connsiteY12" fmla="*/ 172643 h 341712"/>
                <a:gd name="connsiteX13" fmla="*/ 462128 w 541152"/>
                <a:gd name="connsiteY13" fmla="*/ 110730 h 341712"/>
                <a:gd name="connsiteX14" fmla="*/ 533566 w 541152"/>
                <a:gd name="connsiteY14" fmla="*/ 167880 h 341712"/>
                <a:gd name="connsiteX0" fmla="*/ 533566 w 533810"/>
                <a:gd name="connsiteY0" fmla="*/ 167880 h 341712"/>
                <a:gd name="connsiteX1" fmla="*/ 266866 w 533810"/>
                <a:gd name="connsiteY1" fmla="*/ 341712 h 341712"/>
                <a:gd name="connsiteX2" fmla="*/ 166 w 533810"/>
                <a:gd name="connsiteY2" fmla="*/ 167880 h 341712"/>
                <a:gd name="connsiteX3" fmla="*/ 324016 w 533810"/>
                <a:gd name="connsiteY3" fmla="*/ 36910 h 341712"/>
                <a:gd name="connsiteX4" fmla="*/ 143040 w 533810"/>
                <a:gd name="connsiteY4" fmla="*/ 82156 h 341712"/>
                <a:gd name="connsiteX5" fmla="*/ 119229 w 533810"/>
                <a:gd name="connsiteY5" fmla="*/ 132162 h 341712"/>
                <a:gd name="connsiteX6" fmla="*/ 154947 w 533810"/>
                <a:gd name="connsiteY6" fmla="*/ 170262 h 341712"/>
                <a:gd name="connsiteX7" fmla="*/ 190666 w 533810"/>
                <a:gd name="connsiteY7" fmla="*/ 127399 h 341712"/>
                <a:gd name="connsiteX8" fmla="*/ 271629 w 533810"/>
                <a:gd name="connsiteY8" fmla="*/ 120255 h 341712"/>
                <a:gd name="connsiteX9" fmla="*/ 331160 w 533810"/>
                <a:gd name="connsiteY9" fmla="*/ 163118 h 341712"/>
                <a:gd name="connsiteX10" fmla="*/ 347829 w 533810"/>
                <a:gd name="connsiteY10" fmla="*/ 177405 h 341712"/>
                <a:gd name="connsiteX11" fmla="*/ 378785 w 533810"/>
                <a:gd name="connsiteY11" fmla="*/ 155974 h 341712"/>
                <a:gd name="connsiteX12" fmla="*/ 409740 w 533810"/>
                <a:gd name="connsiteY12" fmla="*/ 172643 h 341712"/>
                <a:gd name="connsiteX13" fmla="*/ 462128 w 533810"/>
                <a:gd name="connsiteY13" fmla="*/ 110730 h 341712"/>
                <a:gd name="connsiteX14" fmla="*/ 533566 w 533810"/>
                <a:gd name="connsiteY14" fmla="*/ 167880 h 341712"/>
                <a:gd name="connsiteX0" fmla="*/ 533566 w 533810"/>
                <a:gd name="connsiteY0" fmla="*/ 167880 h 341712"/>
                <a:gd name="connsiteX1" fmla="*/ 266866 w 533810"/>
                <a:gd name="connsiteY1" fmla="*/ 341712 h 341712"/>
                <a:gd name="connsiteX2" fmla="*/ 166 w 533810"/>
                <a:gd name="connsiteY2" fmla="*/ 167880 h 341712"/>
                <a:gd name="connsiteX3" fmla="*/ 324016 w 533810"/>
                <a:gd name="connsiteY3" fmla="*/ 36910 h 341712"/>
                <a:gd name="connsiteX4" fmla="*/ 143040 w 533810"/>
                <a:gd name="connsiteY4" fmla="*/ 82156 h 341712"/>
                <a:gd name="connsiteX5" fmla="*/ 119229 w 533810"/>
                <a:gd name="connsiteY5" fmla="*/ 132162 h 341712"/>
                <a:gd name="connsiteX6" fmla="*/ 154947 w 533810"/>
                <a:gd name="connsiteY6" fmla="*/ 170262 h 341712"/>
                <a:gd name="connsiteX7" fmla="*/ 190666 w 533810"/>
                <a:gd name="connsiteY7" fmla="*/ 127399 h 341712"/>
                <a:gd name="connsiteX8" fmla="*/ 271629 w 533810"/>
                <a:gd name="connsiteY8" fmla="*/ 120255 h 341712"/>
                <a:gd name="connsiteX9" fmla="*/ 331160 w 533810"/>
                <a:gd name="connsiteY9" fmla="*/ 163118 h 341712"/>
                <a:gd name="connsiteX10" fmla="*/ 347829 w 533810"/>
                <a:gd name="connsiteY10" fmla="*/ 177405 h 341712"/>
                <a:gd name="connsiteX11" fmla="*/ 378785 w 533810"/>
                <a:gd name="connsiteY11" fmla="*/ 155974 h 341712"/>
                <a:gd name="connsiteX12" fmla="*/ 409740 w 533810"/>
                <a:gd name="connsiteY12" fmla="*/ 172643 h 341712"/>
                <a:gd name="connsiteX13" fmla="*/ 462128 w 533810"/>
                <a:gd name="connsiteY13" fmla="*/ 110730 h 341712"/>
                <a:gd name="connsiteX14" fmla="*/ 533566 w 533810"/>
                <a:gd name="connsiteY14" fmla="*/ 167880 h 341712"/>
                <a:gd name="connsiteX0" fmla="*/ 535422 w 535666"/>
                <a:gd name="connsiteY0" fmla="*/ 85724 h 259556"/>
                <a:gd name="connsiteX1" fmla="*/ 268722 w 535666"/>
                <a:gd name="connsiteY1" fmla="*/ 259556 h 259556"/>
                <a:gd name="connsiteX2" fmla="*/ 2022 w 535666"/>
                <a:gd name="connsiteY2" fmla="*/ 85724 h 259556"/>
                <a:gd name="connsiteX3" fmla="*/ 144896 w 535666"/>
                <a:gd name="connsiteY3" fmla="*/ 0 h 259556"/>
                <a:gd name="connsiteX4" fmla="*/ 121085 w 535666"/>
                <a:gd name="connsiteY4" fmla="*/ 50006 h 259556"/>
                <a:gd name="connsiteX5" fmla="*/ 156803 w 535666"/>
                <a:gd name="connsiteY5" fmla="*/ 88106 h 259556"/>
                <a:gd name="connsiteX6" fmla="*/ 192522 w 535666"/>
                <a:gd name="connsiteY6" fmla="*/ 45243 h 259556"/>
                <a:gd name="connsiteX7" fmla="*/ 273485 w 535666"/>
                <a:gd name="connsiteY7" fmla="*/ 38099 h 259556"/>
                <a:gd name="connsiteX8" fmla="*/ 333016 w 535666"/>
                <a:gd name="connsiteY8" fmla="*/ 80962 h 259556"/>
                <a:gd name="connsiteX9" fmla="*/ 349685 w 535666"/>
                <a:gd name="connsiteY9" fmla="*/ 95249 h 259556"/>
                <a:gd name="connsiteX10" fmla="*/ 380641 w 535666"/>
                <a:gd name="connsiteY10" fmla="*/ 73818 h 259556"/>
                <a:gd name="connsiteX11" fmla="*/ 411596 w 535666"/>
                <a:gd name="connsiteY11" fmla="*/ 90487 h 259556"/>
                <a:gd name="connsiteX12" fmla="*/ 463984 w 535666"/>
                <a:gd name="connsiteY12" fmla="*/ 28574 h 259556"/>
                <a:gd name="connsiteX13" fmla="*/ 535422 w 535666"/>
                <a:gd name="connsiteY13" fmla="*/ 85724 h 259556"/>
                <a:gd name="connsiteX0" fmla="*/ 535422 w 535606"/>
                <a:gd name="connsiteY0" fmla="*/ 85724 h 259556"/>
                <a:gd name="connsiteX1" fmla="*/ 268722 w 535606"/>
                <a:gd name="connsiteY1" fmla="*/ 259556 h 259556"/>
                <a:gd name="connsiteX2" fmla="*/ 2022 w 535606"/>
                <a:gd name="connsiteY2" fmla="*/ 85724 h 259556"/>
                <a:gd name="connsiteX3" fmla="*/ 144896 w 535606"/>
                <a:gd name="connsiteY3" fmla="*/ 0 h 259556"/>
                <a:gd name="connsiteX4" fmla="*/ 121085 w 535606"/>
                <a:gd name="connsiteY4" fmla="*/ 50006 h 259556"/>
                <a:gd name="connsiteX5" fmla="*/ 156803 w 535606"/>
                <a:gd name="connsiteY5" fmla="*/ 88106 h 259556"/>
                <a:gd name="connsiteX6" fmla="*/ 192522 w 535606"/>
                <a:gd name="connsiteY6" fmla="*/ 45243 h 259556"/>
                <a:gd name="connsiteX7" fmla="*/ 273485 w 535606"/>
                <a:gd name="connsiteY7" fmla="*/ 38099 h 259556"/>
                <a:gd name="connsiteX8" fmla="*/ 333016 w 535606"/>
                <a:gd name="connsiteY8" fmla="*/ 80962 h 259556"/>
                <a:gd name="connsiteX9" fmla="*/ 349685 w 535606"/>
                <a:gd name="connsiteY9" fmla="*/ 95249 h 259556"/>
                <a:gd name="connsiteX10" fmla="*/ 380641 w 535606"/>
                <a:gd name="connsiteY10" fmla="*/ 73818 h 259556"/>
                <a:gd name="connsiteX11" fmla="*/ 411596 w 535606"/>
                <a:gd name="connsiteY11" fmla="*/ 90487 h 259556"/>
                <a:gd name="connsiteX12" fmla="*/ 444934 w 535606"/>
                <a:gd name="connsiteY12" fmla="*/ 59530 h 259556"/>
                <a:gd name="connsiteX13" fmla="*/ 535422 w 535606"/>
                <a:gd name="connsiteY13" fmla="*/ 85724 h 259556"/>
                <a:gd name="connsiteX0" fmla="*/ 535422 w 535422"/>
                <a:gd name="connsiteY0" fmla="*/ 85724 h 259556"/>
                <a:gd name="connsiteX1" fmla="*/ 268722 w 535422"/>
                <a:gd name="connsiteY1" fmla="*/ 259556 h 259556"/>
                <a:gd name="connsiteX2" fmla="*/ 2022 w 535422"/>
                <a:gd name="connsiteY2" fmla="*/ 85724 h 259556"/>
                <a:gd name="connsiteX3" fmla="*/ 144896 w 535422"/>
                <a:gd name="connsiteY3" fmla="*/ 0 h 259556"/>
                <a:gd name="connsiteX4" fmla="*/ 121085 w 535422"/>
                <a:gd name="connsiteY4" fmla="*/ 50006 h 259556"/>
                <a:gd name="connsiteX5" fmla="*/ 156803 w 535422"/>
                <a:gd name="connsiteY5" fmla="*/ 88106 h 259556"/>
                <a:gd name="connsiteX6" fmla="*/ 192522 w 535422"/>
                <a:gd name="connsiteY6" fmla="*/ 45243 h 259556"/>
                <a:gd name="connsiteX7" fmla="*/ 273485 w 535422"/>
                <a:gd name="connsiteY7" fmla="*/ 38099 h 259556"/>
                <a:gd name="connsiteX8" fmla="*/ 333016 w 535422"/>
                <a:gd name="connsiteY8" fmla="*/ 80962 h 259556"/>
                <a:gd name="connsiteX9" fmla="*/ 349685 w 535422"/>
                <a:gd name="connsiteY9" fmla="*/ 95249 h 259556"/>
                <a:gd name="connsiteX10" fmla="*/ 380641 w 535422"/>
                <a:gd name="connsiteY10" fmla="*/ 73818 h 259556"/>
                <a:gd name="connsiteX11" fmla="*/ 411596 w 535422"/>
                <a:gd name="connsiteY11" fmla="*/ 90487 h 259556"/>
                <a:gd name="connsiteX12" fmla="*/ 444934 w 535422"/>
                <a:gd name="connsiteY12" fmla="*/ 59530 h 259556"/>
                <a:gd name="connsiteX13" fmla="*/ 535422 w 535422"/>
                <a:gd name="connsiteY13" fmla="*/ 85724 h 259556"/>
                <a:gd name="connsiteX0" fmla="*/ 535422 w 535422"/>
                <a:gd name="connsiteY0" fmla="*/ 85724 h 259556"/>
                <a:gd name="connsiteX1" fmla="*/ 268722 w 535422"/>
                <a:gd name="connsiteY1" fmla="*/ 259556 h 259556"/>
                <a:gd name="connsiteX2" fmla="*/ 2022 w 535422"/>
                <a:gd name="connsiteY2" fmla="*/ 85724 h 259556"/>
                <a:gd name="connsiteX3" fmla="*/ 144896 w 535422"/>
                <a:gd name="connsiteY3" fmla="*/ 0 h 259556"/>
                <a:gd name="connsiteX4" fmla="*/ 121085 w 535422"/>
                <a:gd name="connsiteY4" fmla="*/ 50006 h 259556"/>
                <a:gd name="connsiteX5" fmla="*/ 156803 w 535422"/>
                <a:gd name="connsiteY5" fmla="*/ 88106 h 259556"/>
                <a:gd name="connsiteX6" fmla="*/ 192522 w 535422"/>
                <a:gd name="connsiteY6" fmla="*/ 45243 h 259556"/>
                <a:gd name="connsiteX7" fmla="*/ 216335 w 535422"/>
                <a:gd name="connsiteY7" fmla="*/ 38099 h 259556"/>
                <a:gd name="connsiteX8" fmla="*/ 333016 w 535422"/>
                <a:gd name="connsiteY8" fmla="*/ 80962 h 259556"/>
                <a:gd name="connsiteX9" fmla="*/ 349685 w 535422"/>
                <a:gd name="connsiteY9" fmla="*/ 95249 h 259556"/>
                <a:gd name="connsiteX10" fmla="*/ 380641 w 535422"/>
                <a:gd name="connsiteY10" fmla="*/ 73818 h 259556"/>
                <a:gd name="connsiteX11" fmla="*/ 411596 w 535422"/>
                <a:gd name="connsiteY11" fmla="*/ 90487 h 259556"/>
                <a:gd name="connsiteX12" fmla="*/ 444934 w 535422"/>
                <a:gd name="connsiteY12" fmla="*/ 59530 h 259556"/>
                <a:gd name="connsiteX13" fmla="*/ 535422 w 535422"/>
                <a:gd name="connsiteY13" fmla="*/ 85724 h 259556"/>
                <a:gd name="connsiteX0" fmla="*/ 535422 w 535422"/>
                <a:gd name="connsiteY0" fmla="*/ 85724 h 259556"/>
                <a:gd name="connsiteX1" fmla="*/ 268722 w 535422"/>
                <a:gd name="connsiteY1" fmla="*/ 259556 h 259556"/>
                <a:gd name="connsiteX2" fmla="*/ 2022 w 535422"/>
                <a:gd name="connsiteY2" fmla="*/ 85724 h 259556"/>
                <a:gd name="connsiteX3" fmla="*/ 144896 w 535422"/>
                <a:gd name="connsiteY3" fmla="*/ 0 h 259556"/>
                <a:gd name="connsiteX4" fmla="*/ 121085 w 535422"/>
                <a:gd name="connsiteY4" fmla="*/ 50006 h 259556"/>
                <a:gd name="connsiteX5" fmla="*/ 156803 w 535422"/>
                <a:gd name="connsiteY5" fmla="*/ 88106 h 259556"/>
                <a:gd name="connsiteX6" fmla="*/ 192522 w 535422"/>
                <a:gd name="connsiteY6" fmla="*/ 45243 h 259556"/>
                <a:gd name="connsiteX7" fmla="*/ 247292 w 535422"/>
                <a:gd name="connsiteY7" fmla="*/ 28574 h 259556"/>
                <a:gd name="connsiteX8" fmla="*/ 333016 w 535422"/>
                <a:gd name="connsiteY8" fmla="*/ 80962 h 259556"/>
                <a:gd name="connsiteX9" fmla="*/ 349685 w 535422"/>
                <a:gd name="connsiteY9" fmla="*/ 95249 h 259556"/>
                <a:gd name="connsiteX10" fmla="*/ 380641 w 535422"/>
                <a:gd name="connsiteY10" fmla="*/ 73818 h 259556"/>
                <a:gd name="connsiteX11" fmla="*/ 411596 w 535422"/>
                <a:gd name="connsiteY11" fmla="*/ 90487 h 259556"/>
                <a:gd name="connsiteX12" fmla="*/ 444934 w 535422"/>
                <a:gd name="connsiteY12" fmla="*/ 59530 h 259556"/>
                <a:gd name="connsiteX13" fmla="*/ 535422 w 535422"/>
                <a:gd name="connsiteY13" fmla="*/ 85724 h 259556"/>
                <a:gd name="connsiteX0" fmla="*/ 535422 w 535422"/>
                <a:gd name="connsiteY0" fmla="*/ 85724 h 259556"/>
                <a:gd name="connsiteX1" fmla="*/ 268722 w 535422"/>
                <a:gd name="connsiteY1" fmla="*/ 259556 h 259556"/>
                <a:gd name="connsiteX2" fmla="*/ 2022 w 535422"/>
                <a:gd name="connsiteY2" fmla="*/ 85724 h 259556"/>
                <a:gd name="connsiteX3" fmla="*/ 144896 w 535422"/>
                <a:gd name="connsiteY3" fmla="*/ 0 h 259556"/>
                <a:gd name="connsiteX4" fmla="*/ 121085 w 535422"/>
                <a:gd name="connsiteY4" fmla="*/ 50006 h 259556"/>
                <a:gd name="connsiteX5" fmla="*/ 156803 w 535422"/>
                <a:gd name="connsiteY5" fmla="*/ 88106 h 259556"/>
                <a:gd name="connsiteX6" fmla="*/ 192522 w 535422"/>
                <a:gd name="connsiteY6" fmla="*/ 45243 h 259556"/>
                <a:gd name="connsiteX7" fmla="*/ 247292 w 535422"/>
                <a:gd name="connsiteY7" fmla="*/ 28574 h 259556"/>
                <a:gd name="connsiteX8" fmla="*/ 242527 w 535422"/>
                <a:gd name="connsiteY8" fmla="*/ 73818 h 259556"/>
                <a:gd name="connsiteX9" fmla="*/ 333016 w 535422"/>
                <a:gd name="connsiteY9" fmla="*/ 80962 h 259556"/>
                <a:gd name="connsiteX10" fmla="*/ 349685 w 535422"/>
                <a:gd name="connsiteY10" fmla="*/ 95249 h 259556"/>
                <a:gd name="connsiteX11" fmla="*/ 380641 w 535422"/>
                <a:gd name="connsiteY11" fmla="*/ 73818 h 259556"/>
                <a:gd name="connsiteX12" fmla="*/ 411596 w 535422"/>
                <a:gd name="connsiteY12" fmla="*/ 90487 h 259556"/>
                <a:gd name="connsiteX13" fmla="*/ 444934 w 535422"/>
                <a:gd name="connsiteY13" fmla="*/ 59530 h 259556"/>
                <a:gd name="connsiteX14" fmla="*/ 535422 w 535422"/>
                <a:gd name="connsiteY14" fmla="*/ 85724 h 259556"/>
                <a:gd name="connsiteX0" fmla="*/ 533416 w 533416"/>
                <a:gd name="connsiteY0" fmla="*/ 85724 h 259556"/>
                <a:gd name="connsiteX1" fmla="*/ 266716 w 533416"/>
                <a:gd name="connsiteY1" fmla="*/ 259556 h 259556"/>
                <a:gd name="connsiteX2" fmla="*/ 16 w 533416"/>
                <a:gd name="connsiteY2" fmla="*/ 85724 h 259556"/>
                <a:gd name="connsiteX3" fmla="*/ 142890 w 533416"/>
                <a:gd name="connsiteY3" fmla="*/ 0 h 259556"/>
                <a:gd name="connsiteX4" fmla="*/ 119079 w 533416"/>
                <a:gd name="connsiteY4" fmla="*/ 50006 h 259556"/>
                <a:gd name="connsiteX5" fmla="*/ 154797 w 533416"/>
                <a:gd name="connsiteY5" fmla="*/ 88106 h 259556"/>
                <a:gd name="connsiteX6" fmla="*/ 190516 w 533416"/>
                <a:gd name="connsiteY6" fmla="*/ 45243 h 259556"/>
                <a:gd name="connsiteX7" fmla="*/ 245286 w 533416"/>
                <a:gd name="connsiteY7" fmla="*/ 28574 h 259556"/>
                <a:gd name="connsiteX8" fmla="*/ 240521 w 533416"/>
                <a:gd name="connsiteY8" fmla="*/ 73818 h 259556"/>
                <a:gd name="connsiteX9" fmla="*/ 331010 w 533416"/>
                <a:gd name="connsiteY9" fmla="*/ 80962 h 259556"/>
                <a:gd name="connsiteX10" fmla="*/ 347679 w 533416"/>
                <a:gd name="connsiteY10" fmla="*/ 95249 h 259556"/>
                <a:gd name="connsiteX11" fmla="*/ 378635 w 533416"/>
                <a:gd name="connsiteY11" fmla="*/ 73818 h 259556"/>
                <a:gd name="connsiteX12" fmla="*/ 409590 w 533416"/>
                <a:gd name="connsiteY12" fmla="*/ 90487 h 259556"/>
                <a:gd name="connsiteX13" fmla="*/ 442928 w 533416"/>
                <a:gd name="connsiteY13" fmla="*/ 59530 h 259556"/>
                <a:gd name="connsiteX14" fmla="*/ 533416 w 533416"/>
                <a:gd name="connsiteY14" fmla="*/ 85724 h 259556"/>
                <a:gd name="connsiteX0" fmla="*/ 507227 w 507227"/>
                <a:gd name="connsiteY0" fmla="*/ 85724 h 259629"/>
                <a:gd name="connsiteX1" fmla="*/ 240527 w 507227"/>
                <a:gd name="connsiteY1" fmla="*/ 259556 h 259629"/>
                <a:gd name="connsiteX2" fmla="*/ 20 w 507227"/>
                <a:gd name="connsiteY2" fmla="*/ 69056 h 259629"/>
                <a:gd name="connsiteX3" fmla="*/ 116701 w 507227"/>
                <a:gd name="connsiteY3" fmla="*/ 0 h 259629"/>
                <a:gd name="connsiteX4" fmla="*/ 92890 w 507227"/>
                <a:gd name="connsiteY4" fmla="*/ 50006 h 259629"/>
                <a:gd name="connsiteX5" fmla="*/ 128608 w 507227"/>
                <a:gd name="connsiteY5" fmla="*/ 88106 h 259629"/>
                <a:gd name="connsiteX6" fmla="*/ 164327 w 507227"/>
                <a:gd name="connsiteY6" fmla="*/ 45243 h 259629"/>
                <a:gd name="connsiteX7" fmla="*/ 219097 w 507227"/>
                <a:gd name="connsiteY7" fmla="*/ 28574 h 259629"/>
                <a:gd name="connsiteX8" fmla="*/ 214332 w 507227"/>
                <a:gd name="connsiteY8" fmla="*/ 73818 h 259629"/>
                <a:gd name="connsiteX9" fmla="*/ 304821 w 507227"/>
                <a:gd name="connsiteY9" fmla="*/ 80962 h 259629"/>
                <a:gd name="connsiteX10" fmla="*/ 321490 w 507227"/>
                <a:gd name="connsiteY10" fmla="*/ 95249 h 259629"/>
                <a:gd name="connsiteX11" fmla="*/ 352446 w 507227"/>
                <a:gd name="connsiteY11" fmla="*/ 73818 h 259629"/>
                <a:gd name="connsiteX12" fmla="*/ 383401 w 507227"/>
                <a:gd name="connsiteY12" fmla="*/ 90487 h 259629"/>
                <a:gd name="connsiteX13" fmla="*/ 416739 w 507227"/>
                <a:gd name="connsiteY13" fmla="*/ 59530 h 259629"/>
                <a:gd name="connsiteX14" fmla="*/ 507227 w 507227"/>
                <a:gd name="connsiteY14" fmla="*/ 85724 h 259629"/>
                <a:gd name="connsiteX0" fmla="*/ 509607 w 509607"/>
                <a:gd name="connsiteY0" fmla="*/ 85724 h 259560"/>
                <a:gd name="connsiteX1" fmla="*/ 242907 w 509607"/>
                <a:gd name="connsiteY1" fmla="*/ 259556 h 259560"/>
                <a:gd name="connsiteX2" fmla="*/ 18 w 509607"/>
                <a:gd name="connsiteY2" fmla="*/ 90487 h 259560"/>
                <a:gd name="connsiteX3" fmla="*/ 119081 w 509607"/>
                <a:gd name="connsiteY3" fmla="*/ 0 h 259560"/>
                <a:gd name="connsiteX4" fmla="*/ 95270 w 509607"/>
                <a:gd name="connsiteY4" fmla="*/ 50006 h 259560"/>
                <a:gd name="connsiteX5" fmla="*/ 130988 w 509607"/>
                <a:gd name="connsiteY5" fmla="*/ 88106 h 259560"/>
                <a:gd name="connsiteX6" fmla="*/ 166707 w 509607"/>
                <a:gd name="connsiteY6" fmla="*/ 45243 h 259560"/>
                <a:gd name="connsiteX7" fmla="*/ 221477 w 509607"/>
                <a:gd name="connsiteY7" fmla="*/ 28574 h 259560"/>
                <a:gd name="connsiteX8" fmla="*/ 216712 w 509607"/>
                <a:gd name="connsiteY8" fmla="*/ 73818 h 259560"/>
                <a:gd name="connsiteX9" fmla="*/ 307201 w 509607"/>
                <a:gd name="connsiteY9" fmla="*/ 80962 h 259560"/>
                <a:gd name="connsiteX10" fmla="*/ 323870 w 509607"/>
                <a:gd name="connsiteY10" fmla="*/ 95249 h 259560"/>
                <a:gd name="connsiteX11" fmla="*/ 354826 w 509607"/>
                <a:gd name="connsiteY11" fmla="*/ 73818 h 259560"/>
                <a:gd name="connsiteX12" fmla="*/ 385781 w 509607"/>
                <a:gd name="connsiteY12" fmla="*/ 90487 h 259560"/>
                <a:gd name="connsiteX13" fmla="*/ 419119 w 509607"/>
                <a:gd name="connsiteY13" fmla="*/ 59530 h 259560"/>
                <a:gd name="connsiteX14" fmla="*/ 509607 w 509607"/>
                <a:gd name="connsiteY14" fmla="*/ 85724 h 259560"/>
                <a:gd name="connsiteX0" fmla="*/ 509607 w 509629"/>
                <a:gd name="connsiteY0" fmla="*/ 85724 h 259560"/>
                <a:gd name="connsiteX1" fmla="*/ 242907 w 509629"/>
                <a:gd name="connsiteY1" fmla="*/ 259556 h 259560"/>
                <a:gd name="connsiteX2" fmla="*/ 18 w 509629"/>
                <a:gd name="connsiteY2" fmla="*/ 90487 h 259560"/>
                <a:gd name="connsiteX3" fmla="*/ 119081 w 509629"/>
                <a:gd name="connsiteY3" fmla="*/ 0 h 259560"/>
                <a:gd name="connsiteX4" fmla="*/ 95270 w 509629"/>
                <a:gd name="connsiteY4" fmla="*/ 50006 h 259560"/>
                <a:gd name="connsiteX5" fmla="*/ 130988 w 509629"/>
                <a:gd name="connsiteY5" fmla="*/ 88106 h 259560"/>
                <a:gd name="connsiteX6" fmla="*/ 166707 w 509629"/>
                <a:gd name="connsiteY6" fmla="*/ 45243 h 259560"/>
                <a:gd name="connsiteX7" fmla="*/ 221477 w 509629"/>
                <a:gd name="connsiteY7" fmla="*/ 28574 h 259560"/>
                <a:gd name="connsiteX8" fmla="*/ 216712 w 509629"/>
                <a:gd name="connsiteY8" fmla="*/ 73818 h 259560"/>
                <a:gd name="connsiteX9" fmla="*/ 307201 w 509629"/>
                <a:gd name="connsiteY9" fmla="*/ 80962 h 259560"/>
                <a:gd name="connsiteX10" fmla="*/ 323870 w 509629"/>
                <a:gd name="connsiteY10" fmla="*/ 95249 h 259560"/>
                <a:gd name="connsiteX11" fmla="*/ 354826 w 509629"/>
                <a:gd name="connsiteY11" fmla="*/ 73818 h 259560"/>
                <a:gd name="connsiteX12" fmla="*/ 385781 w 509629"/>
                <a:gd name="connsiteY12" fmla="*/ 90487 h 259560"/>
                <a:gd name="connsiteX13" fmla="*/ 419119 w 509629"/>
                <a:gd name="connsiteY13" fmla="*/ 59530 h 259560"/>
                <a:gd name="connsiteX14" fmla="*/ 509607 w 509629"/>
                <a:gd name="connsiteY14" fmla="*/ 85724 h 25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9629" h="259560">
                  <a:moveTo>
                    <a:pt x="509607" y="85724"/>
                  </a:moveTo>
                  <a:cubicBezTo>
                    <a:pt x="511989" y="188873"/>
                    <a:pt x="327838" y="258762"/>
                    <a:pt x="242907" y="259556"/>
                  </a:cubicBezTo>
                  <a:cubicBezTo>
                    <a:pt x="157976" y="260350"/>
                    <a:pt x="1606" y="159940"/>
                    <a:pt x="18" y="90487"/>
                  </a:cubicBezTo>
                  <a:cubicBezTo>
                    <a:pt x="-1570" y="21034"/>
                    <a:pt x="99237" y="5953"/>
                    <a:pt x="119081" y="0"/>
                  </a:cubicBezTo>
                  <a:cubicBezTo>
                    <a:pt x="122256" y="17462"/>
                    <a:pt x="92095" y="32544"/>
                    <a:pt x="95270" y="50006"/>
                  </a:cubicBezTo>
                  <a:cubicBezTo>
                    <a:pt x="106382" y="64293"/>
                    <a:pt x="119876" y="73819"/>
                    <a:pt x="130988" y="88106"/>
                  </a:cubicBezTo>
                  <a:lnTo>
                    <a:pt x="166707" y="45243"/>
                  </a:lnTo>
                  <a:cubicBezTo>
                    <a:pt x="190916" y="39687"/>
                    <a:pt x="164327" y="21827"/>
                    <a:pt x="221477" y="28574"/>
                  </a:cubicBezTo>
                  <a:cubicBezTo>
                    <a:pt x="236558" y="28574"/>
                    <a:pt x="202425" y="65087"/>
                    <a:pt x="216712" y="73818"/>
                  </a:cubicBezTo>
                  <a:cubicBezTo>
                    <a:pt x="230999" y="82549"/>
                    <a:pt x="296088" y="72628"/>
                    <a:pt x="307201" y="80962"/>
                  </a:cubicBezTo>
                  <a:cubicBezTo>
                    <a:pt x="328632" y="87709"/>
                    <a:pt x="290136" y="94455"/>
                    <a:pt x="323870" y="95249"/>
                  </a:cubicBezTo>
                  <a:cubicBezTo>
                    <a:pt x="334982" y="96043"/>
                    <a:pt x="323870" y="75405"/>
                    <a:pt x="354826" y="73818"/>
                  </a:cubicBezTo>
                  <a:cubicBezTo>
                    <a:pt x="370701" y="69849"/>
                    <a:pt x="359984" y="88503"/>
                    <a:pt x="385781" y="90487"/>
                  </a:cubicBezTo>
                  <a:cubicBezTo>
                    <a:pt x="400068" y="92074"/>
                    <a:pt x="398481" y="60324"/>
                    <a:pt x="419119" y="59530"/>
                  </a:cubicBezTo>
                  <a:cubicBezTo>
                    <a:pt x="439757" y="58736"/>
                    <a:pt x="487778" y="49212"/>
                    <a:pt x="509607" y="85724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84" name="Freeform 783"/>
            <p:cNvSpPr/>
            <p:nvPr/>
          </p:nvSpPr>
          <p:spPr>
            <a:xfrm>
              <a:off x="6712955" y="3695048"/>
              <a:ext cx="204788" cy="114300"/>
            </a:xfrm>
            <a:custGeom>
              <a:avLst/>
              <a:gdLst>
                <a:gd name="connsiteX0" fmla="*/ 123825 w 204788"/>
                <a:gd name="connsiteY0" fmla="*/ 4762 h 114300"/>
                <a:gd name="connsiteX1" fmla="*/ 61913 w 204788"/>
                <a:gd name="connsiteY1" fmla="*/ 0 h 114300"/>
                <a:gd name="connsiteX2" fmla="*/ 23813 w 204788"/>
                <a:gd name="connsiteY2" fmla="*/ 14287 h 114300"/>
                <a:gd name="connsiteX3" fmla="*/ 0 w 204788"/>
                <a:gd name="connsiteY3" fmla="*/ 47625 h 114300"/>
                <a:gd name="connsiteX4" fmla="*/ 0 w 204788"/>
                <a:gd name="connsiteY4" fmla="*/ 47625 h 114300"/>
                <a:gd name="connsiteX5" fmla="*/ 90488 w 204788"/>
                <a:gd name="connsiteY5" fmla="*/ 114300 h 114300"/>
                <a:gd name="connsiteX6" fmla="*/ 138113 w 204788"/>
                <a:gd name="connsiteY6" fmla="*/ 109537 h 114300"/>
                <a:gd name="connsiteX7" fmla="*/ 190500 w 204788"/>
                <a:gd name="connsiteY7" fmla="*/ 100012 h 114300"/>
                <a:gd name="connsiteX8" fmla="*/ 204788 w 204788"/>
                <a:gd name="connsiteY8" fmla="*/ 61912 h 114300"/>
                <a:gd name="connsiteX9" fmla="*/ 204788 w 204788"/>
                <a:gd name="connsiteY9" fmla="*/ 61912 h 114300"/>
                <a:gd name="connsiteX10" fmla="*/ 180975 w 204788"/>
                <a:gd name="connsiteY10" fmla="*/ 19050 h 114300"/>
                <a:gd name="connsiteX11" fmla="*/ 123825 w 204788"/>
                <a:gd name="connsiteY11" fmla="*/ 4762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4788" h="114300">
                  <a:moveTo>
                    <a:pt x="123825" y="4762"/>
                  </a:moveTo>
                  <a:lnTo>
                    <a:pt x="61913" y="0"/>
                  </a:lnTo>
                  <a:lnTo>
                    <a:pt x="23813" y="14287"/>
                  </a:lnTo>
                  <a:lnTo>
                    <a:pt x="0" y="47625"/>
                  </a:lnTo>
                  <a:lnTo>
                    <a:pt x="0" y="47625"/>
                  </a:lnTo>
                  <a:lnTo>
                    <a:pt x="90488" y="114300"/>
                  </a:lnTo>
                  <a:lnTo>
                    <a:pt x="138113" y="109537"/>
                  </a:lnTo>
                  <a:lnTo>
                    <a:pt x="190500" y="100012"/>
                  </a:lnTo>
                  <a:lnTo>
                    <a:pt x="204788" y="61912"/>
                  </a:lnTo>
                  <a:lnTo>
                    <a:pt x="204788" y="61912"/>
                  </a:lnTo>
                  <a:lnTo>
                    <a:pt x="180975" y="19050"/>
                  </a:lnTo>
                  <a:lnTo>
                    <a:pt x="123825" y="4762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5" name="Freeform 784"/>
            <p:cNvSpPr/>
            <p:nvPr/>
          </p:nvSpPr>
          <p:spPr>
            <a:xfrm>
              <a:off x="6230182" y="3632727"/>
              <a:ext cx="190500" cy="166688"/>
            </a:xfrm>
            <a:custGeom>
              <a:avLst/>
              <a:gdLst>
                <a:gd name="connsiteX0" fmla="*/ 100012 w 190500"/>
                <a:gd name="connsiteY0" fmla="*/ 0 h 166687"/>
                <a:gd name="connsiteX1" fmla="*/ 47625 w 190500"/>
                <a:gd name="connsiteY1" fmla="*/ 23812 h 166687"/>
                <a:gd name="connsiteX2" fmla="*/ 9525 w 190500"/>
                <a:gd name="connsiteY2" fmla="*/ 52387 h 166687"/>
                <a:gd name="connsiteX3" fmla="*/ 9525 w 190500"/>
                <a:gd name="connsiteY3" fmla="*/ 52387 h 166687"/>
                <a:gd name="connsiteX4" fmla="*/ 0 w 190500"/>
                <a:gd name="connsiteY4" fmla="*/ 133350 h 166687"/>
                <a:gd name="connsiteX5" fmla="*/ 52387 w 190500"/>
                <a:gd name="connsiteY5" fmla="*/ 147637 h 166687"/>
                <a:gd name="connsiteX6" fmla="*/ 52387 w 190500"/>
                <a:gd name="connsiteY6" fmla="*/ 147637 h 166687"/>
                <a:gd name="connsiteX7" fmla="*/ 123825 w 190500"/>
                <a:gd name="connsiteY7" fmla="*/ 166687 h 166687"/>
                <a:gd name="connsiteX8" fmla="*/ 190500 w 190500"/>
                <a:gd name="connsiteY8" fmla="*/ 104775 h 166687"/>
                <a:gd name="connsiteX9" fmla="*/ 190500 w 190500"/>
                <a:gd name="connsiteY9" fmla="*/ 104775 h 166687"/>
                <a:gd name="connsiteX10" fmla="*/ 185737 w 190500"/>
                <a:gd name="connsiteY10" fmla="*/ 14287 h 166687"/>
                <a:gd name="connsiteX11" fmla="*/ 100012 w 190500"/>
                <a:gd name="connsiteY11" fmla="*/ 0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500" h="166687">
                  <a:moveTo>
                    <a:pt x="100012" y="0"/>
                  </a:moveTo>
                  <a:lnTo>
                    <a:pt x="47625" y="23812"/>
                  </a:lnTo>
                  <a:lnTo>
                    <a:pt x="9525" y="52387"/>
                  </a:lnTo>
                  <a:lnTo>
                    <a:pt x="9525" y="52387"/>
                  </a:lnTo>
                  <a:lnTo>
                    <a:pt x="0" y="133350"/>
                  </a:lnTo>
                  <a:lnTo>
                    <a:pt x="52387" y="147637"/>
                  </a:lnTo>
                  <a:lnTo>
                    <a:pt x="52387" y="147637"/>
                  </a:lnTo>
                  <a:lnTo>
                    <a:pt x="123825" y="166687"/>
                  </a:lnTo>
                  <a:lnTo>
                    <a:pt x="190500" y="104775"/>
                  </a:lnTo>
                  <a:lnTo>
                    <a:pt x="190500" y="104775"/>
                  </a:lnTo>
                  <a:lnTo>
                    <a:pt x="185737" y="14287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6" name="Freeform 785"/>
            <p:cNvSpPr/>
            <p:nvPr/>
          </p:nvSpPr>
          <p:spPr>
            <a:xfrm>
              <a:off x="6498643" y="3566460"/>
              <a:ext cx="166687" cy="147638"/>
            </a:xfrm>
            <a:custGeom>
              <a:avLst/>
              <a:gdLst>
                <a:gd name="connsiteX0" fmla="*/ 66675 w 166687"/>
                <a:gd name="connsiteY0" fmla="*/ 0 h 147638"/>
                <a:gd name="connsiteX1" fmla="*/ 19050 w 166687"/>
                <a:gd name="connsiteY1" fmla="*/ 23813 h 147638"/>
                <a:gd name="connsiteX2" fmla="*/ 14287 w 166687"/>
                <a:gd name="connsiteY2" fmla="*/ 61913 h 147638"/>
                <a:gd name="connsiteX3" fmla="*/ 0 w 166687"/>
                <a:gd name="connsiteY3" fmla="*/ 95250 h 147638"/>
                <a:gd name="connsiteX4" fmla="*/ 61912 w 166687"/>
                <a:gd name="connsiteY4" fmla="*/ 147638 h 147638"/>
                <a:gd name="connsiteX5" fmla="*/ 95250 w 166687"/>
                <a:gd name="connsiteY5" fmla="*/ 147638 h 147638"/>
                <a:gd name="connsiteX6" fmla="*/ 138112 w 166687"/>
                <a:gd name="connsiteY6" fmla="*/ 114300 h 147638"/>
                <a:gd name="connsiteX7" fmla="*/ 138112 w 166687"/>
                <a:gd name="connsiteY7" fmla="*/ 114300 h 147638"/>
                <a:gd name="connsiteX8" fmla="*/ 166687 w 166687"/>
                <a:gd name="connsiteY8" fmla="*/ 66675 h 147638"/>
                <a:gd name="connsiteX9" fmla="*/ 147637 w 166687"/>
                <a:gd name="connsiteY9" fmla="*/ 33338 h 147638"/>
                <a:gd name="connsiteX10" fmla="*/ 147637 w 166687"/>
                <a:gd name="connsiteY10" fmla="*/ 33338 h 147638"/>
                <a:gd name="connsiteX11" fmla="*/ 66675 w 166687"/>
                <a:gd name="connsiteY11" fmla="*/ 0 h 14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687" h="147638">
                  <a:moveTo>
                    <a:pt x="66675" y="0"/>
                  </a:moveTo>
                  <a:lnTo>
                    <a:pt x="19050" y="23813"/>
                  </a:lnTo>
                  <a:lnTo>
                    <a:pt x="14287" y="61913"/>
                  </a:lnTo>
                  <a:lnTo>
                    <a:pt x="0" y="95250"/>
                  </a:lnTo>
                  <a:lnTo>
                    <a:pt x="61912" y="147638"/>
                  </a:lnTo>
                  <a:lnTo>
                    <a:pt x="95250" y="147638"/>
                  </a:lnTo>
                  <a:lnTo>
                    <a:pt x="138112" y="114300"/>
                  </a:lnTo>
                  <a:lnTo>
                    <a:pt x="138112" y="114300"/>
                  </a:lnTo>
                  <a:lnTo>
                    <a:pt x="166687" y="66675"/>
                  </a:lnTo>
                  <a:lnTo>
                    <a:pt x="147637" y="33338"/>
                  </a:lnTo>
                  <a:lnTo>
                    <a:pt x="147637" y="33338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7" name="Freeform 786"/>
            <p:cNvSpPr/>
            <p:nvPr/>
          </p:nvSpPr>
          <p:spPr>
            <a:xfrm>
              <a:off x="6655805" y="3852210"/>
              <a:ext cx="228600" cy="171450"/>
            </a:xfrm>
            <a:custGeom>
              <a:avLst/>
              <a:gdLst>
                <a:gd name="connsiteX0" fmla="*/ 128588 w 228600"/>
                <a:gd name="connsiteY0" fmla="*/ 0 h 171450"/>
                <a:gd name="connsiteX1" fmla="*/ 38100 w 228600"/>
                <a:gd name="connsiteY1" fmla="*/ 38100 h 171450"/>
                <a:gd name="connsiteX2" fmla="*/ 0 w 228600"/>
                <a:gd name="connsiteY2" fmla="*/ 85725 h 171450"/>
                <a:gd name="connsiteX3" fmla="*/ 14288 w 228600"/>
                <a:gd name="connsiteY3" fmla="*/ 133350 h 171450"/>
                <a:gd name="connsiteX4" fmla="*/ 57150 w 228600"/>
                <a:gd name="connsiteY4" fmla="*/ 161925 h 171450"/>
                <a:gd name="connsiteX5" fmla="*/ 133350 w 228600"/>
                <a:gd name="connsiteY5" fmla="*/ 171450 h 171450"/>
                <a:gd name="connsiteX6" fmla="*/ 219075 w 228600"/>
                <a:gd name="connsiteY6" fmla="*/ 128588 h 171450"/>
                <a:gd name="connsiteX7" fmla="*/ 228600 w 228600"/>
                <a:gd name="connsiteY7" fmla="*/ 85725 h 171450"/>
                <a:gd name="connsiteX8" fmla="*/ 185738 w 228600"/>
                <a:gd name="connsiteY8" fmla="*/ 19050 h 171450"/>
                <a:gd name="connsiteX9" fmla="*/ 128588 w 228600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28588" y="0"/>
                  </a:moveTo>
                  <a:lnTo>
                    <a:pt x="38100" y="38100"/>
                  </a:lnTo>
                  <a:lnTo>
                    <a:pt x="0" y="85725"/>
                  </a:lnTo>
                  <a:lnTo>
                    <a:pt x="14288" y="133350"/>
                  </a:lnTo>
                  <a:lnTo>
                    <a:pt x="57150" y="161925"/>
                  </a:lnTo>
                  <a:lnTo>
                    <a:pt x="133350" y="171450"/>
                  </a:lnTo>
                  <a:lnTo>
                    <a:pt x="219075" y="128588"/>
                  </a:lnTo>
                  <a:lnTo>
                    <a:pt x="228600" y="85725"/>
                  </a:lnTo>
                  <a:lnTo>
                    <a:pt x="185738" y="19050"/>
                  </a:lnTo>
                  <a:lnTo>
                    <a:pt x="128588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8" name="Freeform 787"/>
            <p:cNvSpPr/>
            <p:nvPr/>
          </p:nvSpPr>
          <p:spPr>
            <a:xfrm>
              <a:off x="6793918" y="3409298"/>
              <a:ext cx="381000" cy="238125"/>
            </a:xfrm>
            <a:custGeom>
              <a:avLst/>
              <a:gdLst>
                <a:gd name="connsiteX0" fmla="*/ 142875 w 381000"/>
                <a:gd name="connsiteY0" fmla="*/ 0 h 238125"/>
                <a:gd name="connsiteX1" fmla="*/ 214312 w 381000"/>
                <a:gd name="connsiteY1" fmla="*/ 28575 h 238125"/>
                <a:gd name="connsiteX2" fmla="*/ 285750 w 381000"/>
                <a:gd name="connsiteY2" fmla="*/ 57150 h 238125"/>
                <a:gd name="connsiteX3" fmla="*/ 333375 w 381000"/>
                <a:gd name="connsiteY3" fmla="*/ 57150 h 238125"/>
                <a:gd name="connsiteX4" fmla="*/ 381000 w 381000"/>
                <a:gd name="connsiteY4" fmla="*/ 114300 h 238125"/>
                <a:gd name="connsiteX5" fmla="*/ 366712 w 381000"/>
                <a:gd name="connsiteY5" fmla="*/ 152400 h 238125"/>
                <a:gd name="connsiteX6" fmla="*/ 300037 w 381000"/>
                <a:gd name="connsiteY6" fmla="*/ 195262 h 238125"/>
                <a:gd name="connsiteX7" fmla="*/ 204787 w 381000"/>
                <a:gd name="connsiteY7" fmla="*/ 233362 h 238125"/>
                <a:gd name="connsiteX8" fmla="*/ 142875 w 381000"/>
                <a:gd name="connsiteY8" fmla="*/ 233362 h 238125"/>
                <a:gd name="connsiteX9" fmla="*/ 104775 w 381000"/>
                <a:gd name="connsiteY9" fmla="*/ 238125 h 238125"/>
                <a:gd name="connsiteX10" fmla="*/ 33337 w 381000"/>
                <a:gd name="connsiteY10" fmla="*/ 233362 h 238125"/>
                <a:gd name="connsiteX11" fmla="*/ 0 w 381000"/>
                <a:gd name="connsiteY11" fmla="*/ 142875 h 238125"/>
                <a:gd name="connsiteX12" fmla="*/ 9525 w 381000"/>
                <a:gd name="connsiteY12" fmla="*/ 100012 h 238125"/>
                <a:gd name="connsiteX13" fmla="*/ 71437 w 381000"/>
                <a:gd name="connsiteY13" fmla="*/ 42862 h 238125"/>
                <a:gd name="connsiteX14" fmla="*/ 142875 w 381000"/>
                <a:gd name="connsiteY14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00" h="238125">
                  <a:moveTo>
                    <a:pt x="142875" y="0"/>
                  </a:moveTo>
                  <a:lnTo>
                    <a:pt x="214312" y="28575"/>
                  </a:lnTo>
                  <a:lnTo>
                    <a:pt x="285750" y="57150"/>
                  </a:lnTo>
                  <a:lnTo>
                    <a:pt x="333375" y="57150"/>
                  </a:lnTo>
                  <a:lnTo>
                    <a:pt x="381000" y="114300"/>
                  </a:lnTo>
                  <a:lnTo>
                    <a:pt x="366712" y="152400"/>
                  </a:lnTo>
                  <a:lnTo>
                    <a:pt x="300037" y="195262"/>
                  </a:lnTo>
                  <a:lnTo>
                    <a:pt x="204787" y="233362"/>
                  </a:lnTo>
                  <a:lnTo>
                    <a:pt x="142875" y="233362"/>
                  </a:lnTo>
                  <a:lnTo>
                    <a:pt x="104775" y="238125"/>
                  </a:lnTo>
                  <a:lnTo>
                    <a:pt x="33337" y="233362"/>
                  </a:lnTo>
                  <a:lnTo>
                    <a:pt x="0" y="142875"/>
                  </a:lnTo>
                  <a:lnTo>
                    <a:pt x="9525" y="100012"/>
                  </a:lnTo>
                  <a:lnTo>
                    <a:pt x="71437" y="42862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9" name="Freeform 788"/>
            <p:cNvSpPr/>
            <p:nvPr/>
          </p:nvSpPr>
          <p:spPr>
            <a:xfrm>
              <a:off x="7589255" y="2823510"/>
              <a:ext cx="252413" cy="128588"/>
            </a:xfrm>
            <a:custGeom>
              <a:avLst/>
              <a:gdLst>
                <a:gd name="connsiteX0" fmla="*/ 80963 w 252413"/>
                <a:gd name="connsiteY0" fmla="*/ 128588 h 128588"/>
                <a:gd name="connsiteX1" fmla="*/ 209550 w 252413"/>
                <a:gd name="connsiteY1" fmla="*/ 100013 h 128588"/>
                <a:gd name="connsiteX2" fmla="*/ 252413 w 252413"/>
                <a:gd name="connsiteY2" fmla="*/ 71438 h 128588"/>
                <a:gd name="connsiteX3" fmla="*/ 247650 w 252413"/>
                <a:gd name="connsiteY3" fmla="*/ 33338 h 128588"/>
                <a:gd name="connsiteX4" fmla="*/ 204788 w 252413"/>
                <a:gd name="connsiteY4" fmla="*/ 4763 h 128588"/>
                <a:gd name="connsiteX5" fmla="*/ 171450 w 252413"/>
                <a:gd name="connsiteY5" fmla="*/ 0 h 128588"/>
                <a:gd name="connsiteX6" fmla="*/ 90488 w 252413"/>
                <a:gd name="connsiteY6" fmla="*/ 9525 h 128588"/>
                <a:gd name="connsiteX7" fmla="*/ 33338 w 252413"/>
                <a:gd name="connsiteY7" fmla="*/ 38100 h 128588"/>
                <a:gd name="connsiteX8" fmla="*/ 0 w 252413"/>
                <a:gd name="connsiteY8" fmla="*/ 71438 h 128588"/>
                <a:gd name="connsiteX9" fmla="*/ 0 w 252413"/>
                <a:gd name="connsiteY9" fmla="*/ 114300 h 128588"/>
                <a:gd name="connsiteX10" fmla="*/ 80963 w 252413"/>
                <a:gd name="connsiteY10" fmla="*/ 128588 h 128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413" h="128588">
                  <a:moveTo>
                    <a:pt x="80963" y="128588"/>
                  </a:moveTo>
                  <a:lnTo>
                    <a:pt x="209550" y="100013"/>
                  </a:lnTo>
                  <a:lnTo>
                    <a:pt x="252413" y="71438"/>
                  </a:lnTo>
                  <a:lnTo>
                    <a:pt x="247650" y="33338"/>
                  </a:lnTo>
                  <a:lnTo>
                    <a:pt x="204788" y="4763"/>
                  </a:lnTo>
                  <a:lnTo>
                    <a:pt x="171450" y="0"/>
                  </a:lnTo>
                  <a:lnTo>
                    <a:pt x="90488" y="9525"/>
                  </a:lnTo>
                  <a:lnTo>
                    <a:pt x="33338" y="38100"/>
                  </a:lnTo>
                  <a:lnTo>
                    <a:pt x="0" y="71438"/>
                  </a:lnTo>
                  <a:lnTo>
                    <a:pt x="0" y="114300"/>
                  </a:lnTo>
                  <a:lnTo>
                    <a:pt x="80963" y="128588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0" name="Freeform 789"/>
            <p:cNvSpPr/>
            <p:nvPr/>
          </p:nvSpPr>
          <p:spPr>
            <a:xfrm>
              <a:off x="7141580" y="3066398"/>
              <a:ext cx="233363" cy="233362"/>
            </a:xfrm>
            <a:custGeom>
              <a:avLst/>
              <a:gdLst>
                <a:gd name="connsiteX0" fmla="*/ 171450 w 233363"/>
                <a:gd name="connsiteY0" fmla="*/ 0 h 233362"/>
                <a:gd name="connsiteX1" fmla="*/ 95250 w 233363"/>
                <a:gd name="connsiteY1" fmla="*/ 0 h 233362"/>
                <a:gd name="connsiteX2" fmla="*/ 47625 w 233363"/>
                <a:gd name="connsiteY2" fmla="*/ 14287 h 233362"/>
                <a:gd name="connsiteX3" fmla="*/ 23813 w 233363"/>
                <a:gd name="connsiteY3" fmla="*/ 52387 h 233362"/>
                <a:gd name="connsiteX4" fmla="*/ 4763 w 233363"/>
                <a:gd name="connsiteY4" fmla="*/ 85725 h 233362"/>
                <a:gd name="connsiteX5" fmla="*/ 0 w 233363"/>
                <a:gd name="connsiteY5" fmla="*/ 147637 h 233362"/>
                <a:gd name="connsiteX6" fmla="*/ 28575 w 233363"/>
                <a:gd name="connsiteY6" fmla="*/ 176212 h 233362"/>
                <a:gd name="connsiteX7" fmla="*/ 66675 w 233363"/>
                <a:gd name="connsiteY7" fmla="*/ 223837 h 233362"/>
                <a:gd name="connsiteX8" fmla="*/ 123825 w 233363"/>
                <a:gd name="connsiteY8" fmla="*/ 233362 h 233362"/>
                <a:gd name="connsiteX9" fmla="*/ 190500 w 233363"/>
                <a:gd name="connsiteY9" fmla="*/ 204787 h 233362"/>
                <a:gd name="connsiteX10" fmla="*/ 228600 w 233363"/>
                <a:gd name="connsiteY10" fmla="*/ 176212 h 233362"/>
                <a:gd name="connsiteX11" fmla="*/ 233363 w 233363"/>
                <a:gd name="connsiteY11" fmla="*/ 123825 h 233362"/>
                <a:gd name="connsiteX12" fmla="*/ 228600 w 233363"/>
                <a:gd name="connsiteY12" fmla="*/ 95250 h 233362"/>
                <a:gd name="connsiteX13" fmla="*/ 228600 w 233363"/>
                <a:gd name="connsiteY13" fmla="*/ 95250 h 233362"/>
                <a:gd name="connsiteX14" fmla="*/ 171450 w 233363"/>
                <a:gd name="connsiteY14" fmla="*/ 0 h 2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3363" h="233362">
                  <a:moveTo>
                    <a:pt x="171450" y="0"/>
                  </a:moveTo>
                  <a:lnTo>
                    <a:pt x="95250" y="0"/>
                  </a:lnTo>
                  <a:lnTo>
                    <a:pt x="47625" y="14287"/>
                  </a:lnTo>
                  <a:lnTo>
                    <a:pt x="23813" y="52387"/>
                  </a:lnTo>
                  <a:lnTo>
                    <a:pt x="4763" y="85725"/>
                  </a:lnTo>
                  <a:lnTo>
                    <a:pt x="0" y="147637"/>
                  </a:lnTo>
                  <a:lnTo>
                    <a:pt x="28575" y="176212"/>
                  </a:lnTo>
                  <a:lnTo>
                    <a:pt x="66675" y="223837"/>
                  </a:lnTo>
                  <a:lnTo>
                    <a:pt x="123825" y="233362"/>
                  </a:lnTo>
                  <a:lnTo>
                    <a:pt x="190500" y="204787"/>
                  </a:lnTo>
                  <a:lnTo>
                    <a:pt x="228600" y="176212"/>
                  </a:lnTo>
                  <a:lnTo>
                    <a:pt x="233363" y="123825"/>
                  </a:lnTo>
                  <a:lnTo>
                    <a:pt x="228600" y="95250"/>
                  </a:lnTo>
                  <a:lnTo>
                    <a:pt x="228600" y="952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1" name="Freeform 790"/>
            <p:cNvSpPr/>
            <p:nvPr/>
          </p:nvSpPr>
          <p:spPr>
            <a:xfrm>
              <a:off x="6403393" y="3747435"/>
              <a:ext cx="271462" cy="204788"/>
            </a:xfrm>
            <a:custGeom>
              <a:avLst/>
              <a:gdLst>
                <a:gd name="connsiteX0" fmla="*/ 142875 w 271462"/>
                <a:gd name="connsiteY0" fmla="*/ 0 h 204788"/>
                <a:gd name="connsiteX1" fmla="*/ 204787 w 271462"/>
                <a:gd name="connsiteY1" fmla="*/ 0 h 204788"/>
                <a:gd name="connsiteX2" fmla="*/ 214312 w 271462"/>
                <a:gd name="connsiteY2" fmla="*/ 33338 h 204788"/>
                <a:gd name="connsiteX3" fmla="*/ 257175 w 271462"/>
                <a:gd name="connsiteY3" fmla="*/ 66675 h 204788"/>
                <a:gd name="connsiteX4" fmla="*/ 271462 w 271462"/>
                <a:gd name="connsiteY4" fmla="*/ 123825 h 204788"/>
                <a:gd name="connsiteX5" fmla="*/ 271462 w 271462"/>
                <a:gd name="connsiteY5" fmla="*/ 123825 h 204788"/>
                <a:gd name="connsiteX6" fmla="*/ 185737 w 271462"/>
                <a:gd name="connsiteY6" fmla="*/ 171450 h 204788"/>
                <a:gd name="connsiteX7" fmla="*/ 104775 w 271462"/>
                <a:gd name="connsiteY7" fmla="*/ 204788 h 204788"/>
                <a:gd name="connsiteX8" fmla="*/ 23812 w 271462"/>
                <a:gd name="connsiteY8" fmla="*/ 200025 h 204788"/>
                <a:gd name="connsiteX9" fmla="*/ 0 w 271462"/>
                <a:gd name="connsiteY9" fmla="*/ 171450 h 204788"/>
                <a:gd name="connsiteX10" fmla="*/ 28575 w 271462"/>
                <a:gd name="connsiteY10" fmla="*/ 104775 h 204788"/>
                <a:gd name="connsiteX11" fmla="*/ 76200 w 271462"/>
                <a:gd name="connsiteY11" fmla="*/ 47625 h 204788"/>
                <a:gd name="connsiteX12" fmla="*/ 142875 w 271462"/>
                <a:gd name="connsiteY12" fmla="*/ 0 h 20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462" h="204788">
                  <a:moveTo>
                    <a:pt x="142875" y="0"/>
                  </a:moveTo>
                  <a:lnTo>
                    <a:pt x="204787" y="0"/>
                  </a:lnTo>
                  <a:lnTo>
                    <a:pt x="214312" y="33338"/>
                  </a:lnTo>
                  <a:lnTo>
                    <a:pt x="257175" y="66675"/>
                  </a:lnTo>
                  <a:lnTo>
                    <a:pt x="271462" y="123825"/>
                  </a:lnTo>
                  <a:lnTo>
                    <a:pt x="271462" y="123825"/>
                  </a:lnTo>
                  <a:lnTo>
                    <a:pt x="185737" y="171450"/>
                  </a:lnTo>
                  <a:lnTo>
                    <a:pt x="104775" y="204788"/>
                  </a:lnTo>
                  <a:lnTo>
                    <a:pt x="23812" y="200025"/>
                  </a:lnTo>
                  <a:lnTo>
                    <a:pt x="0" y="171450"/>
                  </a:lnTo>
                  <a:lnTo>
                    <a:pt x="28575" y="104775"/>
                  </a:lnTo>
                  <a:lnTo>
                    <a:pt x="76200" y="47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2" name="Freeform 791"/>
            <p:cNvSpPr/>
            <p:nvPr/>
          </p:nvSpPr>
          <p:spPr>
            <a:xfrm>
              <a:off x="7879768" y="2799698"/>
              <a:ext cx="195262" cy="214312"/>
            </a:xfrm>
            <a:custGeom>
              <a:avLst/>
              <a:gdLst>
                <a:gd name="connsiteX0" fmla="*/ 128587 w 195262"/>
                <a:gd name="connsiteY0" fmla="*/ 0 h 214312"/>
                <a:gd name="connsiteX1" fmla="*/ 80962 w 195262"/>
                <a:gd name="connsiteY1" fmla="*/ 19050 h 214312"/>
                <a:gd name="connsiteX2" fmla="*/ 38100 w 195262"/>
                <a:gd name="connsiteY2" fmla="*/ 71437 h 214312"/>
                <a:gd name="connsiteX3" fmla="*/ 14287 w 195262"/>
                <a:gd name="connsiteY3" fmla="*/ 109537 h 214312"/>
                <a:gd name="connsiteX4" fmla="*/ 0 w 195262"/>
                <a:gd name="connsiteY4" fmla="*/ 171450 h 214312"/>
                <a:gd name="connsiteX5" fmla="*/ 9525 w 195262"/>
                <a:gd name="connsiteY5" fmla="*/ 214312 h 214312"/>
                <a:gd name="connsiteX6" fmla="*/ 66675 w 195262"/>
                <a:gd name="connsiteY6" fmla="*/ 200025 h 214312"/>
                <a:gd name="connsiteX7" fmla="*/ 119062 w 195262"/>
                <a:gd name="connsiteY7" fmla="*/ 176212 h 214312"/>
                <a:gd name="connsiteX8" fmla="*/ 152400 w 195262"/>
                <a:gd name="connsiteY8" fmla="*/ 133350 h 214312"/>
                <a:gd name="connsiteX9" fmla="*/ 180975 w 195262"/>
                <a:gd name="connsiteY9" fmla="*/ 80962 h 214312"/>
                <a:gd name="connsiteX10" fmla="*/ 195262 w 195262"/>
                <a:gd name="connsiteY10" fmla="*/ 38100 h 214312"/>
                <a:gd name="connsiteX11" fmla="*/ 128587 w 195262"/>
                <a:gd name="connsiteY11" fmla="*/ 0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262" h="214312">
                  <a:moveTo>
                    <a:pt x="128587" y="0"/>
                  </a:moveTo>
                  <a:lnTo>
                    <a:pt x="80962" y="19050"/>
                  </a:lnTo>
                  <a:lnTo>
                    <a:pt x="38100" y="71437"/>
                  </a:lnTo>
                  <a:lnTo>
                    <a:pt x="14287" y="109537"/>
                  </a:lnTo>
                  <a:lnTo>
                    <a:pt x="0" y="171450"/>
                  </a:lnTo>
                  <a:lnTo>
                    <a:pt x="9525" y="214312"/>
                  </a:lnTo>
                  <a:lnTo>
                    <a:pt x="66675" y="200025"/>
                  </a:lnTo>
                  <a:lnTo>
                    <a:pt x="119062" y="176212"/>
                  </a:lnTo>
                  <a:lnTo>
                    <a:pt x="152400" y="133350"/>
                  </a:lnTo>
                  <a:lnTo>
                    <a:pt x="180975" y="80962"/>
                  </a:lnTo>
                  <a:lnTo>
                    <a:pt x="195262" y="38100"/>
                  </a:lnTo>
                  <a:lnTo>
                    <a:pt x="128587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3" name="Freeform 792"/>
            <p:cNvSpPr/>
            <p:nvPr/>
          </p:nvSpPr>
          <p:spPr>
            <a:xfrm>
              <a:off x="8294105" y="2937810"/>
              <a:ext cx="209550" cy="257175"/>
            </a:xfrm>
            <a:custGeom>
              <a:avLst/>
              <a:gdLst>
                <a:gd name="connsiteX0" fmla="*/ 104775 w 209550"/>
                <a:gd name="connsiteY0" fmla="*/ 33338 h 257175"/>
                <a:gd name="connsiteX1" fmla="*/ 166688 w 209550"/>
                <a:gd name="connsiteY1" fmla="*/ 0 h 257175"/>
                <a:gd name="connsiteX2" fmla="*/ 166688 w 209550"/>
                <a:gd name="connsiteY2" fmla="*/ 0 h 257175"/>
                <a:gd name="connsiteX3" fmla="*/ 209550 w 209550"/>
                <a:gd name="connsiteY3" fmla="*/ 85725 h 257175"/>
                <a:gd name="connsiteX4" fmla="*/ 195263 w 209550"/>
                <a:gd name="connsiteY4" fmla="*/ 123825 h 257175"/>
                <a:gd name="connsiteX5" fmla="*/ 176213 w 209550"/>
                <a:gd name="connsiteY5" fmla="*/ 161925 h 257175"/>
                <a:gd name="connsiteX6" fmla="*/ 133350 w 209550"/>
                <a:gd name="connsiteY6" fmla="*/ 209550 h 257175"/>
                <a:gd name="connsiteX7" fmla="*/ 85725 w 209550"/>
                <a:gd name="connsiteY7" fmla="*/ 252413 h 257175"/>
                <a:gd name="connsiteX8" fmla="*/ 33338 w 209550"/>
                <a:gd name="connsiteY8" fmla="*/ 257175 h 257175"/>
                <a:gd name="connsiteX9" fmla="*/ 0 w 209550"/>
                <a:gd name="connsiteY9" fmla="*/ 219075 h 257175"/>
                <a:gd name="connsiteX10" fmla="*/ 4763 w 209550"/>
                <a:gd name="connsiteY10" fmla="*/ 185738 h 257175"/>
                <a:gd name="connsiteX11" fmla="*/ 33338 w 209550"/>
                <a:gd name="connsiteY11" fmla="*/ 85725 h 257175"/>
                <a:gd name="connsiteX12" fmla="*/ 104775 w 209550"/>
                <a:gd name="connsiteY12" fmla="*/ 3333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57175">
                  <a:moveTo>
                    <a:pt x="104775" y="33338"/>
                  </a:moveTo>
                  <a:lnTo>
                    <a:pt x="166688" y="0"/>
                  </a:lnTo>
                  <a:lnTo>
                    <a:pt x="166688" y="0"/>
                  </a:lnTo>
                  <a:lnTo>
                    <a:pt x="209550" y="85725"/>
                  </a:lnTo>
                  <a:lnTo>
                    <a:pt x="195263" y="123825"/>
                  </a:lnTo>
                  <a:lnTo>
                    <a:pt x="176213" y="161925"/>
                  </a:lnTo>
                  <a:lnTo>
                    <a:pt x="133350" y="209550"/>
                  </a:lnTo>
                  <a:lnTo>
                    <a:pt x="85725" y="252413"/>
                  </a:lnTo>
                  <a:lnTo>
                    <a:pt x="33338" y="257175"/>
                  </a:lnTo>
                  <a:lnTo>
                    <a:pt x="0" y="219075"/>
                  </a:lnTo>
                  <a:lnTo>
                    <a:pt x="4763" y="185738"/>
                  </a:lnTo>
                  <a:lnTo>
                    <a:pt x="33338" y="85725"/>
                  </a:lnTo>
                  <a:lnTo>
                    <a:pt x="104775" y="33338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4" name="Freeform 793"/>
            <p:cNvSpPr/>
            <p:nvPr/>
          </p:nvSpPr>
          <p:spPr>
            <a:xfrm>
              <a:off x="7398755" y="3666473"/>
              <a:ext cx="252413" cy="195262"/>
            </a:xfrm>
            <a:custGeom>
              <a:avLst/>
              <a:gdLst>
                <a:gd name="connsiteX0" fmla="*/ 171450 w 252413"/>
                <a:gd name="connsiteY0" fmla="*/ 0 h 195262"/>
                <a:gd name="connsiteX1" fmla="*/ 66675 w 252413"/>
                <a:gd name="connsiteY1" fmla="*/ 0 h 195262"/>
                <a:gd name="connsiteX2" fmla="*/ 23813 w 252413"/>
                <a:gd name="connsiteY2" fmla="*/ 42862 h 195262"/>
                <a:gd name="connsiteX3" fmla="*/ 4763 w 252413"/>
                <a:gd name="connsiteY3" fmla="*/ 71437 h 195262"/>
                <a:gd name="connsiteX4" fmla="*/ 0 w 252413"/>
                <a:gd name="connsiteY4" fmla="*/ 114300 h 195262"/>
                <a:gd name="connsiteX5" fmla="*/ 38100 w 252413"/>
                <a:gd name="connsiteY5" fmla="*/ 176212 h 195262"/>
                <a:gd name="connsiteX6" fmla="*/ 76200 w 252413"/>
                <a:gd name="connsiteY6" fmla="*/ 195262 h 195262"/>
                <a:gd name="connsiteX7" fmla="*/ 185738 w 252413"/>
                <a:gd name="connsiteY7" fmla="*/ 142875 h 195262"/>
                <a:gd name="connsiteX8" fmla="*/ 185738 w 252413"/>
                <a:gd name="connsiteY8" fmla="*/ 142875 h 195262"/>
                <a:gd name="connsiteX9" fmla="*/ 252413 w 252413"/>
                <a:gd name="connsiteY9" fmla="*/ 104775 h 195262"/>
                <a:gd name="connsiteX10" fmla="*/ 252413 w 252413"/>
                <a:gd name="connsiteY10" fmla="*/ 104775 h 195262"/>
                <a:gd name="connsiteX11" fmla="*/ 214313 w 252413"/>
                <a:gd name="connsiteY11" fmla="*/ 47625 h 195262"/>
                <a:gd name="connsiteX12" fmla="*/ 171450 w 252413"/>
                <a:gd name="connsiteY12" fmla="*/ 0 h 1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413" h="195262">
                  <a:moveTo>
                    <a:pt x="171450" y="0"/>
                  </a:moveTo>
                  <a:lnTo>
                    <a:pt x="66675" y="0"/>
                  </a:lnTo>
                  <a:lnTo>
                    <a:pt x="23813" y="42862"/>
                  </a:lnTo>
                  <a:lnTo>
                    <a:pt x="4763" y="71437"/>
                  </a:lnTo>
                  <a:lnTo>
                    <a:pt x="0" y="114300"/>
                  </a:lnTo>
                  <a:lnTo>
                    <a:pt x="38100" y="176212"/>
                  </a:lnTo>
                  <a:lnTo>
                    <a:pt x="76200" y="195262"/>
                  </a:lnTo>
                  <a:lnTo>
                    <a:pt x="185738" y="142875"/>
                  </a:lnTo>
                  <a:lnTo>
                    <a:pt x="185738" y="142875"/>
                  </a:lnTo>
                  <a:lnTo>
                    <a:pt x="252413" y="104775"/>
                  </a:lnTo>
                  <a:lnTo>
                    <a:pt x="252413" y="104775"/>
                  </a:lnTo>
                  <a:lnTo>
                    <a:pt x="214313" y="47625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5" name="Freeform 794"/>
            <p:cNvSpPr/>
            <p:nvPr/>
          </p:nvSpPr>
          <p:spPr>
            <a:xfrm>
              <a:off x="7036805" y="3804585"/>
              <a:ext cx="195263" cy="157163"/>
            </a:xfrm>
            <a:custGeom>
              <a:avLst/>
              <a:gdLst>
                <a:gd name="connsiteX0" fmla="*/ 166688 w 195263"/>
                <a:gd name="connsiteY0" fmla="*/ 0 h 157163"/>
                <a:gd name="connsiteX1" fmla="*/ 104775 w 195263"/>
                <a:gd name="connsiteY1" fmla="*/ 9525 h 157163"/>
                <a:gd name="connsiteX2" fmla="*/ 71438 w 195263"/>
                <a:gd name="connsiteY2" fmla="*/ 23813 h 157163"/>
                <a:gd name="connsiteX3" fmla="*/ 38100 w 195263"/>
                <a:gd name="connsiteY3" fmla="*/ 57150 h 157163"/>
                <a:gd name="connsiteX4" fmla="*/ 0 w 195263"/>
                <a:gd name="connsiteY4" fmla="*/ 85725 h 157163"/>
                <a:gd name="connsiteX5" fmla="*/ 0 w 195263"/>
                <a:gd name="connsiteY5" fmla="*/ 85725 h 157163"/>
                <a:gd name="connsiteX6" fmla="*/ 23813 w 195263"/>
                <a:gd name="connsiteY6" fmla="*/ 147638 h 157163"/>
                <a:gd name="connsiteX7" fmla="*/ 76200 w 195263"/>
                <a:gd name="connsiteY7" fmla="*/ 157163 h 157163"/>
                <a:gd name="connsiteX8" fmla="*/ 114300 w 195263"/>
                <a:gd name="connsiteY8" fmla="*/ 138113 h 157163"/>
                <a:gd name="connsiteX9" fmla="*/ 152400 w 195263"/>
                <a:gd name="connsiteY9" fmla="*/ 119063 h 157163"/>
                <a:gd name="connsiteX10" fmla="*/ 195263 w 195263"/>
                <a:gd name="connsiteY10" fmla="*/ 80963 h 157163"/>
                <a:gd name="connsiteX11" fmla="*/ 166688 w 195263"/>
                <a:gd name="connsiteY11" fmla="*/ 0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263" h="157163">
                  <a:moveTo>
                    <a:pt x="166688" y="0"/>
                  </a:moveTo>
                  <a:lnTo>
                    <a:pt x="104775" y="9525"/>
                  </a:lnTo>
                  <a:lnTo>
                    <a:pt x="71438" y="23813"/>
                  </a:lnTo>
                  <a:lnTo>
                    <a:pt x="38100" y="57150"/>
                  </a:lnTo>
                  <a:lnTo>
                    <a:pt x="0" y="85725"/>
                  </a:lnTo>
                  <a:lnTo>
                    <a:pt x="0" y="85725"/>
                  </a:lnTo>
                  <a:lnTo>
                    <a:pt x="23813" y="147638"/>
                  </a:lnTo>
                  <a:lnTo>
                    <a:pt x="76200" y="157163"/>
                  </a:lnTo>
                  <a:lnTo>
                    <a:pt x="114300" y="138113"/>
                  </a:lnTo>
                  <a:lnTo>
                    <a:pt x="152400" y="119063"/>
                  </a:lnTo>
                  <a:lnTo>
                    <a:pt x="195263" y="80963"/>
                  </a:lnTo>
                  <a:lnTo>
                    <a:pt x="166688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6" name="Freeform 795"/>
            <p:cNvSpPr/>
            <p:nvPr/>
          </p:nvSpPr>
          <p:spPr>
            <a:xfrm>
              <a:off x="7746418" y="3399773"/>
              <a:ext cx="233362" cy="242887"/>
            </a:xfrm>
            <a:custGeom>
              <a:avLst/>
              <a:gdLst>
                <a:gd name="connsiteX0" fmla="*/ 119062 w 233362"/>
                <a:gd name="connsiteY0" fmla="*/ 0 h 242887"/>
                <a:gd name="connsiteX1" fmla="*/ 166687 w 233362"/>
                <a:gd name="connsiteY1" fmla="*/ 19050 h 242887"/>
                <a:gd name="connsiteX2" fmla="*/ 204787 w 233362"/>
                <a:gd name="connsiteY2" fmla="*/ 38100 h 242887"/>
                <a:gd name="connsiteX3" fmla="*/ 219075 w 233362"/>
                <a:gd name="connsiteY3" fmla="*/ 85725 h 242887"/>
                <a:gd name="connsiteX4" fmla="*/ 233362 w 233362"/>
                <a:gd name="connsiteY4" fmla="*/ 138112 h 242887"/>
                <a:gd name="connsiteX5" fmla="*/ 209550 w 233362"/>
                <a:gd name="connsiteY5" fmla="*/ 185737 h 242887"/>
                <a:gd name="connsiteX6" fmla="*/ 114300 w 233362"/>
                <a:gd name="connsiteY6" fmla="*/ 204787 h 242887"/>
                <a:gd name="connsiteX7" fmla="*/ 61912 w 233362"/>
                <a:gd name="connsiteY7" fmla="*/ 228600 h 242887"/>
                <a:gd name="connsiteX8" fmla="*/ 0 w 233362"/>
                <a:gd name="connsiteY8" fmla="*/ 242887 h 242887"/>
                <a:gd name="connsiteX9" fmla="*/ 0 w 233362"/>
                <a:gd name="connsiteY9" fmla="*/ 242887 h 242887"/>
                <a:gd name="connsiteX10" fmla="*/ 4762 w 233362"/>
                <a:gd name="connsiteY10" fmla="*/ 185737 h 242887"/>
                <a:gd name="connsiteX11" fmla="*/ 28575 w 233362"/>
                <a:gd name="connsiteY11" fmla="*/ 100012 h 242887"/>
                <a:gd name="connsiteX12" fmla="*/ 95250 w 233362"/>
                <a:gd name="connsiteY12" fmla="*/ 57150 h 242887"/>
                <a:gd name="connsiteX13" fmla="*/ 119062 w 233362"/>
                <a:gd name="connsiteY13" fmla="*/ 0 h 242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362" h="242887">
                  <a:moveTo>
                    <a:pt x="119062" y="0"/>
                  </a:moveTo>
                  <a:lnTo>
                    <a:pt x="166687" y="19050"/>
                  </a:lnTo>
                  <a:lnTo>
                    <a:pt x="204787" y="38100"/>
                  </a:lnTo>
                  <a:lnTo>
                    <a:pt x="219075" y="85725"/>
                  </a:lnTo>
                  <a:lnTo>
                    <a:pt x="233362" y="138112"/>
                  </a:lnTo>
                  <a:lnTo>
                    <a:pt x="209550" y="185737"/>
                  </a:lnTo>
                  <a:lnTo>
                    <a:pt x="114300" y="204787"/>
                  </a:lnTo>
                  <a:lnTo>
                    <a:pt x="61912" y="228600"/>
                  </a:lnTo>
                  <a:lnTo>
                    <a:pt x="0" y="242887"/>
                  </a:lnTo>
                  <a:lnTo>
                    <a:pt x="0" y="242887"/>
                  </a:lnTo>
                  <a:lnTo>
                    <a:pt x="4762" y="185737"/>
                  </a:lnTo>
                  <a:lnTo>
                    <a:pt x="28575" y="100012"/>
                  </a:lnTo>
                  <a:lnTo>
                    <a:pt x="95250" y="57150"/>
                  </a:lnTo>
                  <a:lnTo>
                    <a:pt x="119062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7" name="Freeform 796"/>
            <p:cNvSpPr/>
            <p:nvPr/>
          </p:nvSpPr>
          <p:spPr>
            <a:xfrm rot="6555314">
              <a:off x="7975018" y="3195811"/>
              <a:ext cx="209550" cy="257175"/>
            </a:xfrm>
            <a:custGeom>
              <a:avLst/>
              <a:gdLst>
                <a:gd name="connsiteX0" fmla="*/ 104775 w 209550"/>
                <a:gd name="connsiteY0" fmla="*/ 33338 h 257175"/>
                <a:gd name="connsiteX1" fmla="*/ 166688 w 209550"/>
                <a:gd name="connsiteY1" fmla="*/ 0 h 257175"/>
                <a:gd name="connsiteX2" fmla="*/ 166688 w 209550"/>
                <a:gd name="connsiteY2" fmla="*/ 0 h 257175"/>
                <a:gd name="connsiteX3" fmla="*/ 209550 w 209550"/>
                <a:gd name="connsiteY3" fmla="*/ 85725 h 257175"/>
                <a:gd name="connsiteX4" fmla="*/ 195263 w 209550"/>
                <a:gd name="connsiteY4" fmla="*/ 123825 h 257175"/>
                <a:gd name="connsiteX5" fmla="*/ 176213 w 209550"/>
                <a:gd name="connsiteY5" fmla="*/ 161925 h 257175"/>
                <a:gd name="connsiteX6" fmla="*/ 133350 w 209550"/>
                <a:gd name="connsiteY6" fmla="*/ 209550 h 257175"/>
                <a:gd name="connsiteX7" fmla="*/ 85725 w 209550"/>
                <a:gd name="connsiteY7" fmla="*/ 252413 h 257175"/>
                <a:gd name="connsiteX8" fmla="*/ 33338 w 209550"/>
                <a:gd name="connsiteY8" fmla="*/ 257175 h 257175"/>
                <a:gd name="connsiteX9" fmla="*/ 0 w 209550"/>
                <a:gd name="connsiteY9" fmla="*/ 219075 h 257175"/>
                <a:gd name="connsiteX10" fmla="*/ 4763 w 209550"/>
                <a:gd name="connsiteY10" fmla="*/ 185738 h 257175"/>
                <a:gd name="connsiteX11" fmla="*/ 33338 w 209550"/>
                <a:gd name="connsiteY11" fmla="*/ 85725 h 257175"/>
                <a:gd name="connsiteX12" fmla="*/ 104775 w 209550"/>
                <a:gd name="connsiteY12" fmla="*/ 3333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57175">
                  <a:moveTo>
                    <a:pt x="104775" y="33338"/>
                  </a:moveTo>
                  <a:lnTo>
                    <a:pt x="166688" y="0"/>
                  </a:lnTo>
                  <a:lnTo>
                    <a:pt x="166688" y="0"/>
                  </a:lnTo>
                  <a:lnTo>
                    <a:pt x="209550" y="85725"/>
                  </a:lnTo>
                  <a:lnTo>
                    <a:pt x="195263" y="123825"/>
                  </a:lnTo>
                  <a:lnTo>
                    <a:pt x="176213" y="161925"/>
                  </a:lnTo>
                  <a:lnTo>
                    <a:pt x="133350" y="209550"/>
                  </a:lnTo>
                  <a:lnTo>
                    <a:pt x="85725" y="252413"/>
                  </a:lnTo>
                  <a:lnTo>
                    <a:pt x="33338" y="257175"/>
                  </a:lnTo>
                  <a:lnTo>
                    <a:pt x="0" y="219075"/>
                  </a:lnTo>
                  <a:lnTo>
                    <a:pt x="4763" y="185738"/>
                  </a:lnTo>
                  <a:lnTo>
                    <a:pt x="33338" y="85725"/>
                  </a:lnTo>
                  <a:lnTo>
                    <a:pt x="104775" y="33338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8" name="Freeform 797"/>
            <p:cNvSpPr/>
            <p:nvPr/>
          </p:nvSpPr>
          <p:spPr>
            <a:xfrm rot="2409442">
              <a:off x="7087976" y="3582304"/>
              <a:ext cx="209550" cy="257175"/>
            </a:xfrm>
            <a:custGeom>
              <a:avLst/>
              <a:gdLst>
                <a:gd name="connsiteX0" fmla="*/ 104775 w 209550"/>
                <a:gd name="connsiteY0" fmla="*/ 33338 h 257175"/>
                <a:gd name="connsiteX1" fmla="*/ 166688 w 209550"/>
                <a:gd name="connsiteY1" fmla="*/ 0 h 257175"/>
                <a:gd name="connsiteX2" fmla="*/ 166688 w 209550"/>
                <a:gd name="connsiteY2" fmla="*/ 0 h 257175"/>
                <a:gd name="connsiteX3" fmla="*/ 209550 w 209550"/>
                <a:gd name="connsiteY3" fmla="*/ 85725 h 257175"/>
                <a:gd name="connsiteX4" fmla="*/ 195263 w 209550"/>
                <a:gd name="connsiteY4" fmla="*/ 123825 h 257175"/>
                <a:gd name="connsiteX5" fmla="*/ 176213 w 209550"/>
                <a:gd name="connsiteY5" fmla="*/ 161925 h 257175"/>
                <a:gd name="connsiteX6" fmla="*/ 133350 w 209550"/>
                <a:gd name="connsiteY6" fmla="*/ 209550 h 257175"/>
                <a:gd name="connsiteX7" fmla="*/ 85725 w 209550"/>
                <a:gd name="connsiteY7" fmla="*/ 252413 h 257175"/>
                <a:gd name="connsiteX8" fmla="*/ 33338 w 209550"/>
                <a:gd name="connsiteY8" fmla="*/ 257175 h 257175"/>
                <a:gd name="connsiteX9" fmla="*/ 0 w 209550"/>
                <a:gd name="connsiteY9" fmla="*/ 219075 h 257175"/>
                <a:gd name="connsiteX10" fmla="*/ 4763 w 209550"/>
                <a:gd name="connsiteY10" fmla="*/ 185738 h 257175"/>
                <a:gd name="connsiteX11" fmla="*/ 33338 w 209550"/>
                <a:gd name="connsiteY11" fmla="*/ 85725 h 257175"/>
                <a:gd name="connsiteX12" fmla="*/ 104775 w 209550"/>
                <a:gd name="connsiteY12" fmla="*/ 33338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9550" h="257175">
                  <a:moveTo>
                    <a:pt x="104775" y="33338"/>
                  </a:moveTo>
                  <a:lnTo>
                    <a:pt x="166688" y="0"/>
                  </a:lnTo>
                  <a:lnTo>
                    <a:pt x="166688" y="0"/>
                  </a:lnTo>
                  <a:lnTo>
                    <a:pt x="209550" y="85725"/>
                  </a:lnTo>
                  <a:lnTo>
                    <a:pt x="195263" y="123825"/>
                  </a:lnTo>
                  <a:lnTo>
                    <a:pt x="176213" y="161925"/>
                  </a:lnTo>
                  <a:lnTo>
                    <a:pt x="133350" y="209550"/>
                  </a:lnTo>
                  <a:lnTo>
                    <a:pt x="85725" y="252413"/>
                  </a:lnTo>
                  <a:lnTo>
                    <a:pt x="33338" y="257175"/>
                  </a:lnTo>
                  <a:lnTo>
                    <a:pt x="0" y="219075"/>
                  </a:lnTo>
                  <a:lnTo>
                    <a:pt x="4763" y="185738"/>
                  </a:lnTo>
                  <a:lnTo>
                    <a:pt x="33338" y="85725"/>
                  </a:lnTo>
                  <a:lnTo>
                    <a:pt x="104775" y="33338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9" name="Freeform 798"/>
            <p:cNvSpPr/>
            <p:nvPr/>
          </p:nvSpPr>
          <p:spPr>
            <a:xfrm rot="16620412">
              <a:off x="7306762" y="3393057"/>
              <a:ext cx="271462" cy="204788"/>
            </a:xfrm>
            <a:custGeom>
              <a:avLst/>
              <a:gdLst>
                <a:gd name="connsiteX0" fmla="*/ 142875 w 271462"/>
                <a:gd name="connsiteY0" fmla="*/ 0 h 204788"/>
                <a:gd name="connsiteX1" fmla="*/ 204787 w 271462"/>
                <a:gd name="connsiteY1" fmla="*/ 0 h 204788"/>
                <a:gd name="connsiteX2" fmla="*/ 214312 w 271462"/>
                <a:gd name="connsiteY2" fmla="*/ 33338 h 204788"/>
                <a:gd name="connsiteX3" fmla="*/ 257175 w 271462"/>
                <a:gd name="connsiteY3" fmla="*/ 66675 h 204788"/>
                <a:gd name="connsiteX4" fmla="*/ 271462 w 271462"/>
                <a:gd name="connsiteY4" fmla="*/ 123825 h 204788"/>
                <a:gd name="connsiteX5" fmla="*/ 271462 w 271462"/>
                <a:gd name="connsiteY5" fmla="*/ 123825 h 204788"/>
                <a:gd name="connsiteX6" fmla="*/ 185737 w 271462"/>
                <a:gd name="connsiteY6" fmla="*/ 171450 h 204788"/>
                <a:gd name="connsiteX7" fmla="*/ 104775 w 271462"/>
                <a:gd name="connsiteY7" fmla="*/ 204788 h 204788"/>
                <a:gd name="connsiteX8" fmla="*/ 23812 w 271462"/>
                <a:gd name="connsiteY8" fmla="*/ 200025 h 204788"/>
                <a:gd name="connsiteX9" fmla="*/ 0 w 271462"/>
                <a:gd name="connsiteY9" fmla="*/ 171450 h 204788"/>
                <a:gd name="connsiteX10" fmla="*/ 28575 w 271462"/>
                <a:gd name="connsiteY10" fmla="*/ 104775 h 204788"/>
                <a:gd name="connsiteX11" fmla="*/ 76200 w 271462"/>
                <a:gd name="connsiteY11" fmla="*/ 47625 h 204788"/>
                <a:gd name="connsiteX12" fmla="*/ 142875 w 271462"/>
                <a:gd name="connsiteY12" fmla="*/ 0 h 20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1462" h="204788">
                  <a:moveTo>
                    <a:pt x="142875" y="0"/>
                  </a:moveTo>
                  <a:lnTo>
                    <a:pt x="204787" y="0"/>
                  </a:lnTo>
                  <a:lnTo>
                    <a:pt x="214312" y="33338"/>
                  </a:lnTo>
                  <a:lnTo>
                    <a:pt x="257175" y="66675"/>
                  </a:lnTo>
                  <a:lnTo>
                    <a:pt x="271462" y="123825"/>
                  </a:lnTo>
                  <a:lnTo>
                    <a:pt x="271462" y="123825"/>
                  </a:lnTo>
                  <a:lnTo>
                    <a:pt x="185737" y="171450"/>
                  </a:lnTo>
                  <a:lnTo>
                    <a:pt x="104775" y="204788"/>
                  </a:lnTo>
                  <a:lnTo>
                    <a:pt x="23812" y="200025"/>
                  </a:lnTo>
                  <a:lnTo>
                    <a:pt x="0" y="171450"/>
                  </a:lnTo>
                  <a:lnTo>
                    <a:pt x="28575" y="104775"/>
                  </a:lnTo>
                  <a:lnTo>
                    <a:pt x="76200" y="4762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0" name="Freeform 799"/>
            <p:cNvSpPr/>
            <p:nvPr/>
          </p:nvSpPr>
          <p:spPr>
            <a:xfrm rot="2711110">
              <a:off x="7698793" y="3261660"/>
              <a:ext cx="166687" cy="147638"/>
            </a:xfrm>
            <a:custGeom>
              <a:avLst/>
              <a:gdLst>
                <a:gd name="connsiteX0" fmla="*/ 66675 w 166687"/>
                <a:gd name="connsiteY0" fmla="*/ 0 h 147638"/>
                <a:gd name="connsiteX1" fmla="*/ 19050 w 166687"/>
                <a:gd name="connsiteY1" fmla="*/ 23813 h 147638"/>
                <a:gd name="connsiteX2" fmla="*/ 14287 w 166687"/>
                <a:gd name="connsiteY2" fmla="*/ 61913 h 147638"/>
                <a:gd name="connsiteX3" fmla="*/ 0 w 166687"/>
                <a:gd name="connsiteY3" fmla="*/ 95250 h 147638"/>
                <a:gd name="connsiteX4" fmla="*/ 61912 w 166687"/>
                <a:gd name="connsiteY4" fmla="*/ 147638 h 147638"/>
                <a:gd name="connsiteX5" fmla="*/ 95250 w 166687"/>
                <a:gd name="connsiteY5" fmla="*/ 147638 h 147638"/>
                <a:gd name="connsiteX6" fmla="*/ 138112 w 166687"/>
                <a:gd name="connsiteY6" fmla="*/ 114300 h 147638"/>
                <a:gd name="connsiteX7" fmla="*/ 138112 w 166687"/>
                <a:gd name="connsiteY7" fmla="*/ 114300 h 147638"/>
                <a:gd name="connsiteX8" fmla="*/ 166687 w 166687"/>
                <a:gd name="connsiteY8" fmla="*/ 66675 h 147638"/>
                <a:gd name="connsiteX9" fmla="*/ 147637 w 166687"/>
                <a:gd name="connsiteY9" fmla="*/ 33338 h 147638"/>
                <a:gd name="connsiteX10" fmla="*/ 147637 w 166687"/>
                <a:gd name="connsiteY10" fmla="*/ 33338 h 147638"/>
                <a:gd name="connsiteX11" fmla="*/ 66675 w 166687"/>
                <a:gd name="connsiteY11" fmla="*/ 0 h 14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687" h="147638">
                  <a:moveTo>
                    <a:pt x="66675" y="0"/>
                  </a:moveTo>
                  <a:lnTo>
                    <a:pt x="19050" y="23813"/>
                  </a:lnTo>
                  <a:lnTo>
                    <a:pt x="14287" y="61913"/>
                  </a:lnTo>
                  <a:lnTo>
                    <a:pt x="0" y="95250"/>
                  </a:lnTo>
                  <a:lnTo>
                    <a:pt x="61912" y="147638"/>
                  </a:lnTo>
                  <a:lnTo>
                    <a:pt x="95250" y="147638"/>
                  </a:lnTo>
                  <a:lnTo>
                    <a:pt x="138112" y="114300"/>
                  </a:lnTo>
                  <a:lnTo>
                    <a:pt x="138112" y="114300"/>
                  </a:lnTo>
                  <a:lnTo>
                    <a:pt x="166687" y="66675"/>
                  </a:lnTo>
                  <a:lnTo>
                    <a:pt x="147637" y="33338"/>
                  </a:lnTo>
                  <a:lnTo>
                    <a:pt x="147637" y="33338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1" name="Freeform 800"/>
            <p:cNvSpPr/>
            <p:nvPr/>
          </p:nvSpPr>
          <p:spPr>
            <a:xfrm>
              <a:off x="7794043" y="3066398"/>
              <a:ext cx="190500" cy="166687"/>
            </a:xfrm>
            <a:custGeom>
              <a:avLst/>
              <a:gdLst>
                <a:gd name="connsiteX0" fmla="*/ 100012 w 190500"/>
                <a:gd name="connsiteY0" fmla="*/ 0 h 166687"/>
                <a:gd name="connsiteX1" fmla="*/ 47625 w 190500"/>
                <a:gd name="connsiteY1" fmla="*/ 23812 h 166687"/>
                <a:gd name="connsiteX2" fmla="*/ 9525 w 190500"/>
                <a:gd name="connsiteY2" fmla="*/ 52387 h 166687"/>
                <a:gd name="connsiteX3" fmla="*/ 9525 w 190500"/>
                <a:gd name="connsiteY3" fmla="*/ 52387 h 166687"/>
                <a:gd name="connsiteX4" fmla="*/ 0 w 190500"/>
                <a:gd name="connsiteY4" fmla="*/ 133350 h 166687"/>
                <a:gd name="connsiteX5" fmla="*/ 52387 w 190500"/>
                <a:gd name="connsiteY5" fmla="*/ 147637 h 166687"/>
                <a:gd name="connsiteX6" fmla="*/ 52387 w 190500"/>
                <a:gd name="connsiteY6" fmla="*/ 147637 h 166687"/>
                <a:gd name="connsiteX7" fmla="*/ 123825 w 190500"/>
                <a:gd name="connsiteY7" fmla="*/ 166687 h 166687"/>
                <a:gd name="connsiteX8" fmla="*/ 190500 w 190500"/>
                <a:gd name="connsiteY8" fmla="*/ 104775 h 166687"/>
                <a:gd name="connsiteX9" fmla="*/ 190500 w 190500"/>
                <a:gd name="connsiteY9" fmla="*/ 104775 h 166687"/>
                <a:gd name="connsiteX10" fmla="*/ 185737 w 190500"/>
                <a:gd name="connsiteY10" fmla="*/ 14287 h 166687"/>
                <a:gd name="connsiteX11" fmla="*/ 100012 w 190500"/>
                <a:gd name="connsiteY11" fmla="*/ 0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500" h="166687">
                  <a:moveTo>
                    <a:pt x="100012" y="0"/>
                  </a:moveTo>
                  <a:lnTo>
                    <a:pt x="47625" y="23812"/>
                  </a:lnTo>
                  <a:lnTo>
                    <a:pt x="9525" y="52387"/>
                  </a:lnTo>
                  <a:lnTo>
                    <a:pt x="9525" y="52387"/>
                  </a:lnTo>
                  <a:lnTo>
                    <a:pt x="0" y="133350"/>
                  </a:lnTo>
                  <a:lnTo>
                    <a:pt x="52387" y="147637"/>
                  </a:lnTo>
                  <a:lnTo>
                    <a:pt x="52387" y="147637"/>
                  </a:lnTo>
                  <a:lnTo>
                    <a:pt x="123825" y="166687"/>
                  </a:lnTo>
                  <a:lnTo>
                    <a:pt x="190500" y="104775"/>
                  </a:lnTo>
                  <a:lnTo>
                    <a:pt x="190500" y="104775"/>
                  </a:lnTo>
                  <a:lnTo>
                    <a:pt x="185737" y="14287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2" name="Freeform 801"/>
            <p:cNvSpPr/>
            <p:nvPr/>
          </p:nvSpPr>
          <p:spPr>
            <a:xfrm rot="2508024">
              <a:off x="8036931" y="2990198"/>
              <a:ext cx="190500" cy="166687"/>
            </a:xfrm>
            <a:custGeom>
              <a:avLst/>
              <a:gdLst>
                <a:gd name="connsiteX0" fmla="*/ 100012 w 190500"/>
                <a:gd name="connsiteY0" fmla="*/ 0 h 166687"/>
                <a:gd name="connsiteX1" fmla="*/ 47625 w 190500"/>
                <a:gd name="connsiteY1" fmla="*/ 23812 h 166687"/>
                <a:gd name="connsiteX2" fmla="*/ 9525 w 190500"/>
                <a:gd name="connsiteY2" fmla="*/ 52387 h 166687"/>
                <a:gd name="connsiteX3" fmla="*/ 9525 w 190500"/>
                <a:gd name="connsiteY3" fmla="*/ 52387 h 166687"/>
                <a:gd name="connsiteX4" fmla="*/ 0 w 190500"/>
                <a:gd name="connsiteY4" fmla="*/ 133350 h 166687"/>
                <a:gd name="connsiteX5" fmla="*/ 52387 w 190500"/>
                <a:gd name="connsiteY5" fmla="*/ 147637 h 166687"/>
                <a:gd name="connsiteX6" fmla="*/ 52387 w 190500"/>
                <a:gd name="connsiteY6" fmla="*/ 147637 h 166687"/>
                <a:gd name="connsiteX7" fmla="*/ 123825 w 190500"/>
                <a:gd name="connsiteY7" fmla="*/ 166687 h 166687"/>
                <a:gd name="connsiteX8" fmla="*/ 190500 w 190500"/>
                <a:gd name="connsiteY8" fmla="*/ 104775 h 166687"/>
                <a:gd name="connsiteX9" fmla="*/ 190500 w 190500"/>
                <a:gd name="connsiteY9" fmla="*/ 104775 h 166687"/>
                <a:gd name="connsiteX10" fmla="*/ 185737 w 190500"/>
                <a:gd name="connsiteY10" fmla="*/ 14287 h 166687"/>
                <a:gd name="connsiteX11" fmla="*/ 100012 w 190500"/>
                <a:gd name="connsiteY11" fmla="*/ 0 h 16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500" h="166687">
                  <a:moveTo>
                    <a:pt x="100012" y="0"/>
                  </a:moveTo>
                  <a:lnTo>
                    <a:pt x="47625" y="23812"/>
                  </a:lnTo>
                  <a:lnTo>
                    <a:pt x="9525" y="52387"/>
                  </a:lnTo>
                  <a:lnTo>
                    <a:pt x="9525" y="52387"/>
                  </a:lnTo>
                  <a:lnTo>
                    <a:pt x="0" y="133350"/>
                  </a:lnTo>
                  <a:lnTo>
                    <a:pt x="52387" y="147637"/>
                  </a:lnTo>
                  <a:lnTo>
                    <a:pt x="52387" y="147637"/>
                  </a:lnTo>
                  <a:lnTo>
                    <a:pt x="123825" y="166687"/>
                  </a:lnTo>
                  <a:lnTo>
                    <a:pt x="190500" y="104775"/>
                  </a:lnTo>
                  <a:lnTo>
                    <a:pt x="190500" y="104775"/>
                  </a:lnTo>
                  <a:lnTo>
                    <a:pt x="185737" y="14287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3" name="Freeform 802"/>
            <p:cNvSpPr/>
            <p:nvPr/>
          </p:nvSpPr>
          <p:spPr>
            <a:xfrm>
              <a:off x="8132180" y="2790172"/>
              <a:ext cx="228600" cy="171450"/>
            </a:xfrm>
            <a:custGeom>
              <a:avLst/>
              <a:gdLst>
                <a:gd name="connsiteX0" fmla="*/ 128588 w 228600"/>
                <a:gd name="connsiteY0" fmla="*/ 0 h 171450"/>
                <a:gd name="connsiteX1" fmla="*/ 38100 w 228600"/>
                <a:gd name="connsiteY1" fmla="*/ 38100 h 171450"/>
                <a:gd name="connsiteX2" fmla="*/ 0 w 228600"/>
                <a:gd name="connsiteY2" fmla="*/ 85725 h 171450"/>
                <a:gd name="connsiteX3" fmla="*/ 14288 w 228600"/>
                <a:gd name="connsiteY3" fmla="*/ 133350 h 171450"/>
                <a:gd name="connsiteX4" fmla="*/ 57150 w 228600"/>
                <a:gd name="connsiteY4" fmla="*/ 161925 h 171450"/>
                <a:gd name="connsiteX5" fmla="*/ 133350 w 228600"/>
                <a:gd name="connsiteY5" fmla="*/ 171450 h 171450"/>
                <a:gd name="connsiteX6" fmla="*/ 219075 w 228600"/>
                <a:gd name="connsiteY6" fmla="*/ 128588 h 171450"/>
                <a:gd name="connsiteX7" fmla="*/ 228600 w 228600"/>
                <a:gd name="connsiteY7" fmla="*/ 85725 h 171450"/>
                <a:gd name="connsiteX8" fmla="*/ 185738 w 228600"/>
                <a:gd name="connsiteY8" fmla="*/ 19050 h 171450"/>
                <a:gd name="connsiteX9" fmla="*/ 128588 w 228600"/>
                <a:gd name="connsiteY9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171450">
                  <a:moveTo>
                    <a:pt x="128588" y="0"/>
                  </a:moveTo>
                  <a:lnTo>
                    <a:pt x="38100" y="38100"/>
                  </a:lnTo>
                  <a:lnTo>
                    <a:pt x="0" y="85725"/>
                  </a:lnTo>
                  <a:lnTo>
                    <a:pt x="14288" y="133350"/>
                  </a:lnTo>
                  <a:lnTo>
                    <a:pt x="57150" y="161925"/>
                  </a:lnTo>
                  <a:lnTo>
                    <a:pt x="133350" y="171450"/>
                  </a:lnTo>
                  <a:lnTo>
                    <a:pt x="219075" y="128588"/>
                  </a:lnTo>
                  <a:lnTo>
                    <a:pt x="228600" y="85725"/>
                  </a:lnTo>
                  <a:lnTo>
                    <a:pt x="185738" y="19050"/>
                  </a:lnTo>
                  <a:lnTo>
                    <a:pt x="128588" y="0"/>
                  </a:lnTo>
                  <a:close/>
                </a:path>
              </a:pathLst>
            </a:custGeom>
            <a:solidFill>
              <a:srgbClr val="DFDA00"/>
            </a:solidFill>
            <a:ln>
              <a:noFill/>
            </a:ln>
            <a:effectLst>
              <a:outerShdw blurRad="292100" dist="27940" dir="5400000" sx="90000" sy="9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9" name="TextBox 828"/>
          <p:cNvSpPr txBox="1"/>
          <p:nvPr/>
        </p:nvSpPr>
        <p:spPr>
          <a:xfrm>
            <a:off x="2728693" y="632674"/>
            <a:ext cx="588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Now the food enters into a J shaped stomach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grpSp>
        <p:nvGrpSpPr>
          <p:cNvPr id="830" name="Group 829"/>
          <p:cNvGrpSpPr/>
          <p:nvPr/>
        </p:nvGrpSpPr>
        <p:grpSpPr>
          <a:xfrm>
            <a:off x="2318858" y="997745"/>
            <a:ext cx="124730" cy="386069"/>
            <a:chOff x="906192" y="1524000"/>
            <a:chExt cx="2961340" cy="3352939"/>
          </a:xfrm>
        </p:grpSpPr>
        <p:sp>
          <p:nvSpPr>
            <p:cNvPr id="831" name="Freeform 830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32" name="Freeform 831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33" name="Freeform 832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34" name="Freeform 833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35" name="Freeform 834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36" name="Freeform 835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37" name="Freeform 836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38" name="Freeform 837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39" name="Freeform 838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0" name="Freeform 839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1" name="Freeform 840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2" name="Freeform 841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3" name="Freeform 842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4" name="Freeform 843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5" name="Freeform 844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6" name="Freeform 845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7" name="Freeform 846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8" name="Freeform 847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49" name="Freeform 848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0" name="Freeform 849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1" name="Freeform 850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2" name="Freeform 851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3" name="Freeform 852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4" name="Freeform 853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5" name="Freeform 854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6" name="Freeform 855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7" name="Freeform 856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8" name="Freeform 857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59" name="Freeform 858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0" name="Freeform 859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1" name="Freeform 860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2" name="Freeform 861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3" name="Freeform 862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4" name="Freeform 863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5" name="Freeform 864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6" name="Freeform 865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7" name="Freeform 866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8" name="Freeform 867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69" name="Freeform 868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0" name="Freeform 869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1" name="Freeform 870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2" name="Freeform 871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3" name="Freeform 872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4" name="Freeform 873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5" name="Freeform 874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6" name="Freeform 875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7" name="Freeform 876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8" name="Freeform 877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79" name="Freeform 878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80" name="Freeform 879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grpSp>
        <p:nvGrpSpPr>
          <p:cNvPr id="881" name="Group 880"/>
          <p:cNvGrpSpPr/>
          <p:nvPr/>
        </p:nvGrpSpPr>
        <p:grpSpPr>
          <a:xfrm rot="9118933">
            <a:off x="2345848" y="1124370"/>
            <a:ext cx="77979" cy="195201"/>
            <a:chOff x="906192" y="1524000"/>
            <a:chExt cx="2961340" cy="3352939"/>
          </a:xfrm>
        </p:grpSpPr>
        <p:sp>
          <p:nvSpPr>
            <p:cNvPr id="882" name="Freeform 881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83" name="Freeform 882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84" name="Freeform 883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85" name="Freeform 884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86" name="Freeform 885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87" name="Freeform 886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88" name="Freeform 887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89" name="Freeform 888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0" name="Freeform 889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1" name="Freeform 890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2" name="Freeform 891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3" name="Freeform 892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4" name="Freeform 893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5" name="Freeform 894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6" name="Freeform 895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7" name="Freeform 896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8" name="Freeform 897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899" name="Freeform 898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0" name="Freeform 899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1" name="Freeform 900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2" name="Freeform 901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3" name="Freeform 902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4" name="Freeform 903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5" name="Freeform 904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6" name="Freeform 905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7" name="Freeform 906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8" name="Freeform 907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09" name="Freeform 908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0" name="Freeform 909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1" name="Freeform 910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2" name="Freeform 911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3" name="Freeform 912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4" name="Freeform 913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5" name="Freeform 914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6" name="Freeform 915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7" name="Freeform 916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8" name="Freeform 917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19" name="Freeform 918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0" name="Freeform 919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1" name="Freeform 920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2" name="Freeform 921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3" name="Freeform 922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4" name="Freeform 923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5" name="Freeform 924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6" name="Freeform 925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7" name="Freeform 926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8" name="Freeform 927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29" name="Freeform 928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30" name="Freeform 929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31" name="Freeform 930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grpSp>
        <p:nvGrpSpPr>
          <p:cNvPr id="932" name="Group 931"/>
          <p:cNvGrpSpPr/>
          <p:nvPr/>
        </p:nvGrpSpPr>
        <p:grpSpPr>
          <a:xfrm rot="4500000">
            <a:off x="2083377" y="2761145"/>
            <a:ext cx="140549" cy="333859"/>
            <a:chOff x="906192" y="1524000"/>
            <a:chExt cx="2961340" cy="3352939"/>
          </a:xfrm>
        </p:grpSpPr>
        <p:sp>
          <p:nvSpPr>
            <p:cNvPr id="933" name="Freeform 932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34" name="Freeform 933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35" name="Freeform 934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36" name="Freeform 935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37" name="Freeform 936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38" name="Freeform 937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39" name="Freeform 938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0" name="Freeform 939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1" name="Freeform 940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2" name="Freeform 941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3" name="Freeform 942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4" name="Freeform 943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5" name="Freeform 944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6" name="Freeform 945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7" name="Freeform 946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8" name="Freeform 947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49" name="Freeform 948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0" name="Freeform 949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1" name="Freeform 950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2" name="Freeform 951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3" name="Freeform 952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4" name="Freeform 953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5" name="Freeform 954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6" name="Freeform 955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7" name="Freeform 956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8" name="Freeform 957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59" name="Freeform 958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0" name="Freeform 959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1" name="Freeform 960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2" name="Freeform 961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3" name="Freeform 962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4" name="Freeform 963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5" name="Freeform 964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6" name="Freeform 965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7" name="Freeform 966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8" name="Freeform 967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69" name="Freeform 968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0" name="Freeform 969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1" name="Freeform 970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2" name="Freeform 971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3" name="Freeform 972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4" name="Freeform 973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5" name="Freeform 974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6" name="Freeform 975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7" name="Freeform 976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8" name="Freeform 977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79" name="Freeform 978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80" name="Freeform 979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81" name="Freeform 980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82" name="Freeform 981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grpSp>
        <p:nvGrpSpPr>
          <p:cNvPr id="983" name="Group 982"/>
          <p:cNvGrpSpPr/>
          <p:nvPr/>
        </p:nvGrpSpPr>
        <p:grpSpPr>
          <a:xfrm rot="13618933">
            <a:off x="2550989" y="2681081"/>
            <a:ext cx="72080" cy="180432"/>
            <a:chOff x="906192" y="1524000"/>
            <a:chExt cx="2961340" cy="3352939"/>
          </a:xfrm>
        </p:grpSpPr>
        <p:sp>
          <p:nvSpPr>
            <p:cNvPr id="984" name="Freeform 983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85" name="Freeform 984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86" name="Freeform 985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87" name="Freeform 986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88" name="Freeform 987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89" name="Freeform 988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0" name="Freeform 989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1" name="Freeform 990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2" name="Freeform 991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3" name="Freeform 992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4" name="Freeform 993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5" name="Freeform 994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6" name="Freeform 995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7" name="Freeform 996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8" name="Freeform 997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999" name="Freeform 998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0" name="Freeform 999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1" name="Freeform 1000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2" name="Freeform 1001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3" name="Freeform 1002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4" name="Freeform 1003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5" name="Freeform 1004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6" name="Freeform 1005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7" name="Freeform 1006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8" name="Freeform 1007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09" name="Freeform 1008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0" name="Freeform 1009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1" name="Freeform 1010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2" name="Freeform 1011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3" name="Freeform 1012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4" name="Freeform 1013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5" name="Freeform 1014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6" name="Freeform 1015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7" name="Freeform 1016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8" name="Freeform 1017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19" name="Freeform 1018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0" name="Freeform 1019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1" name="Freeform 1020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2" name="Freeform 1021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3" name="Freeform 1022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4" name="Freeform 1023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5" name="Freeform 1024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6" name="Freeform 1025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7" name="Freeform 1026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8" name="Freeform 1027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29" name="Freeform 1028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30" name="Freeform 1029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31" name="Freeform 1030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32" name="Freeform 1031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33" name="Freeform 1032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grpSp>
        <p:nvGrpSpPr>
          <p:cNvPr id="1034" name="Group 1033"/>
          <p:cNvGrpSpPr/>
          <p:nvPr/>
        </p:nvGrpSpPr>
        <p:grpSpPr>
          <a:xfrm rot="4500000">
            <a:off x="2589067" y="2747003"/>
            <a:ext cx="115292" cy="356856"/>
            <a:chOff x="906192" y="1524000"/>
            <a:chExt cx="2961340" cy="3352939"/>
          </a:xfrm>
        </p:grpSpPr>
        <p:sp>
          <p:nvSpPr>
            <p:cNvPr id="1035" name="Freeform 1034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36" name="Freeform 1035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37" name="Freeform 1036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38" name="Freeform 1037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39" name="Freeform 1038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0" name="Freeform 1039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1" name="Freeform 1040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2" name="Freeform 1041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3" name="Freeform 1042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4" name="Freeform 1043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5" name="Freeform 1044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6" name="Freeform 1045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7" name="Freeform 1046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8" name="Freeform 1047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49" name="Freeform 1048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0" name="Freeform 1049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1" name="Freeform 1050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2" name="Freeform 1051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3" name="Freeform 1052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4" name="Freeform 1053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5" name="Freeform 1054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6" name="Freeform 1055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7" name="Freeform 1056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8" name="Freeform 1057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59" name="Freeform 1058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0" name="Freeform 1059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1" name="Freeform 1060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2" name="Freeform 1061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3" name="Freeform 1062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4" name="Freeform 1063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5" name="Freeform 1064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6" name="Freeform 1065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7" name="Freeform 1066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8" name="Freeform 1067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69" name="Freeform 1068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0" name="Freeform 1069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1" name="Freeform 1070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2" name="Freeform 1071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3" name="Freeform 1072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4" name="Freeform 1073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5" name="Freeform 1074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6" name="Freeform 1075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7" name="Freeform 1076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8" name="Freeform 1077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79" name="Freeform 1078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80" name="Freeform 1079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81" name="Freeform 1080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82" name="Freeform 1081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83" name="Freeform 1082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84" name="Freeform 1083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grpSp>
        <p:nvGrpSpPr>
          <p:cNvPr id="1085" name="Group 1084"/>
          <p:cNvGrpSpPr/>
          <p:nvPr/>
        </p:nvGrpSpPr>
        <p:grpSpPr>
          <a:xfrm rot="13618933">
            <a:off x="2311391" y="2657442"/>
            <a:ext cx="72080" cy="180432"/>
            <a:chOff x="906192" y="1524000"/>
            <a:chExt cx="2961340" cy="3352939"/>
          </a:xfrm>
        </p:grpSpPr>
        <p:sp>
          <p:nvSpPr>
            <p:cNvPr id="1086" name="Freeform 1085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87" name="Freeform 1086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88" name="Freeform 1087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89" name="Freeform 1088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0" name="Freeform 1089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1" name="Freeform 1090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2" name="Freeform 1091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3" name="Freeform 1092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4" name="Freeform 1093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5" name="Freeform 1094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6" name="Freeform 1095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7" name="Freeform 1096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8" name="Freeform 1097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099" name="Freeform 1098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0" name="Freeform 1099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1" name="Freeform 1100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2" name="Freeform 1101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3" name="Freeform 1102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4" name="Freeform 1103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5" name="Freeform 1104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6" name="Freeform 1105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7" name="Freeform 1106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8" name="Freeform 1107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09" name="Freeform 1108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0" name="Freeform 1109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1" name="Freeform 1110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2" name="Freeform 1111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3" name="Freeform 1112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4" name="Freeform 1113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5" name="Freeform 1114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6" name="Freeform 1115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7" name="Freeform 1116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8" name="Freeform 1117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19" name="Freeform 1118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0" name="Freeform 1119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1" name="Freeform 1120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2" name="Freeform 1121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3" name="Freeform 1122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4" name="Freeform 1123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5" name="Freeform 1124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6" name="Freeform 1125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7" name="Freeform 1126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8" name="Freeform 1127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29" name="Freeform 1128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30" name="Freeform 1129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31" name="Freeform 1130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32" name="Freeform 1131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33" name="Freeform 1132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34" name="Freeform 1133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35" name="Freeform 1134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grpSp>
        <p:nvGrpSpPr>
          <p:cNvPr id="1136" name="Group 1135"/>
          <p:cNvGrpSpPr/>
          <p:nvPr/>
        </p:nvGrpSpPr>
        <p:grpSpPr>
          <a:xfrm rot="4500000">
            <a:off x="2805110" y="2472474"/>
            <a:ext cx="183698" cy="301671"/>
            <a:chOff x="906192" y="1524000"/>
            <a:chExt cx="2961340" cy="3352939"/>
          </a:xfrm>
        </p:grpSpPr>
        <p:sp>
          <p:nvSpPr>
            <p:cNvPr id="1137" name="Freeform 1136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38" name="Freeform 1137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39" name="Freeform 1138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0" name="Freeform 1139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1" name="Freeform 1140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2" name="Freeform 1141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3" name="Freeform 1142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4" name="Freeform 1143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5" name="Freeform 1144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6" name="Freeform 1145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7" name="Freeform 1146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8" name="Freeform 1147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49" name="Freeform 1148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0" name="Freeform 1149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1" name="Freeform 1150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2" name="Freeform 1151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3" name="Freeform 1152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4" name="Freeform 1153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5" name="Freeform 1154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6" name="Freeform 1155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7" name="Freeform 1156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8" name="Freeform 1157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59" name="Freeform 1158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0" name="Freeform 1159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1" name="Freeform 1160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2" name="Freeform 1161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3" name="Freeform 1162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4" name="Freeform 1163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5" name="Freeform 1164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6" name="Freeform 1165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7" name="Freeform 1166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8" name="Freeform 1167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69" name="Freeform 1168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0" name="Freeform 1169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1" name="Freeform 1170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2" name="Freeform 1171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3" name="Freeform 1172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4" name="Freeform 1173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5" name="Freeform 1174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6" name="Freeform 1175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7" name="Freeform 1176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8" name="Freeform 1177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79" name="Freeform 1178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80" name="Freeform 1179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81" name="Freeform 1180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82" name="Freeform 1181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83" name="Freeform 1182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84" name="Freeform 1183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85" name="Freeform 1184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86" name="Freeform 1185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grpSp>
        <p:nvGrpSpPr>
          <p:cNvPr id="1187" name="Group 1186"/>
          <p:cNvGrpSpPr/>
          <p:nvPr/>
        </p:nvGrpSpPr>
        <p:grpSpPr>
          <a:xfrm rot="4500000">
            <a:off x="2527914" y="2529676"/>
            <a:ext cx="105933" cy="198256"/>
            <a:chOff x="906192" y="1524000"/>
            <a:chExt cx="2961340" cy="3352939"/>
          </a:xfrm>
        </p:grpSpPr>
        <p:sp>
          <p:nvSpPr>
            <p:cNvPr id="1188" name="Freeform 1187"/>
            <p:cNvSpPr>
              <a:spLocks/>
            </p:cNvSpPr>
            <p:nvPr/>
          </p:nvSpPr>
          <p:spPr bwMode="auto">
            <a:xfrm>
              <a:off x="906192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solidFill>
              <a:srgbClr val="F9C88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89" name="Freeform 1188"/>
            <p:cNvSpPr>
              <a:spLocks/>
            </p:cNvSpPr>
            <p:nvPr/>
          </p:nvSpPr>
          <p:spPr bwMode="auto">
            <a:xfrm>
              <a:off x="1270088" y="1701572"/>
              <a:ext cx="1593572" cy="710276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4" y="23"/>
                </a:cxn>
                <a:cxn ang="0">
                  <a:pos x="2" y="34"/>
                </a:cxn>
                <a:cxn ang="0">
                  <a:pos x="5" y="34"/>
                </a:cxn>
                <a:cxn ang="0">
                  <a:pos x="8" y="40"/>
                </a:cxn>
                <a:cxn ang="0">
                  <a:pos x="12" y="25"/>
                </a:cxn>
                <a:cxn ang="0">
                  <a:pos x="23" y="38"/>
                </a:cxn>
                <a:cxn ang="0">
                  <a:pos x="27" y="32"/>
                </a:cxn>
                <a:cxn ang="0">
                  <a:pos x="31" y="30"/>
                </a:cxn>
                <a:cxn ang="0">
                  <a:pos x="25" y="19"/>
                </a:cxn>
                <a:cxn ang="0">
                  <a:pos x="29" y="6"/>
                </a:cxn>
                <a:cxn ang="0">
                  <a:pos x="40" y="8"/>
                </a:cxn>
                <a:cxn ang="0">
                  <a:pos x="25" y="2"/>
                </a:cxn>
              </a:cxnLst>
              <a:rect l="0" t="0" r="r" b="b"/>
              <a:pathLst>
                <a:path w="40" h="40">
                  <a:moveTo>
                    <a:pt x="21" y="3"/>
                  </a:moveTo>
                  <a:cubicBezTo>
                    <a:pt x="11" y="4"/>
                    <a:pt x="6" y="15"/>
                    <a:pt x="4" y="23"/>
                  </a:cubicBezTo>
                  <a:cubicBezTo>
                    <a:pt x="3" y="26"/>
                    <a:pt x="0" y="32"/>
                    <a:pt x="2" y="34"/>
                  </a:cubicBezTo>
                  <a:cubicBezTo>
                    <a:pt x="3" y="35"/>
                    <a:pt x="5" y="33"/>
                    <a:pt x="5" y="34"/>
                  </a:cubicBezTo>
                  <a:cubicBezTo>
                    <a:pt x="7" y="35"/>
                    <a:pt x="8" y="38"/>
                    <a:pt x="8" y="40"/>
                  </a:cubicBezTo>
                  <a:cubicBezTo>
                    <a:pt x="8" y="35"/>
                    <a:pt x="4" y="25"/>
                    <a:pt x="12" y="25"/>
                  </a:cubicBezTo>
                  <a:cubicBezTo>
                    <a:pt x="19" y="25"/>
                    <a:pt x="21" y="34"/>
                    <a:pt x="23" y="38"/>
                  </a:cubicBezTo>
                  <a:cubicBezTo>
                    <a:pt x="24" y="36"/>
                    <a:pt x="25" y="34"/>
                    <a:pt x="27" y="32"/>
                  </a:cubicBezTo>
                  <a:cubicBezTo>
                    <a:pt x="28" y="31"/>
                    <a:pt x="31" y="31"/>
                    <a:pt x="31" y="30"/>
                  </a:cubicBezTo>
                  <a:cubicBezTo>
                    <a:pt x="33" y="26"/>
                    <a:pt x="26" y="22"/>
                    <a:pt x="25" y="19"/>
                  </a:cubicBezTo>
                  <a:cubicBezTo>
                    <a:pt x="24" y="15"/>
                    <a:pt x="27" y="9"/>
                    <a:pt x="29" y="6"/>
                  </a:cubicBezTo>
                  <a:cubicBezTo>
                    <a:pt x="33" y="2"/>
                    <a:pt x="36" y="5"/>
                    <a:pt x="40" y="8"/>
                  </a:cubicBezTo>
                  <a:cubicBezTo>
                    <a:pt x="38" y="0"/>
                    <a:pt x="30" y="2"/>
                    <a:pt x="25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0" name="Freeform 1189"/>
            <p:cNvSpPr>
              <a:spLocks/>
            </p:cNvSpPr>
            <p:nvPr/>
          </p:nvSpPr>
          <p:spPr bwMode="auto">
            <a:xfrm>
              <a:off x="1019126" y="2605091"/>
              <a:ext cx="1242236" cy="997529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21"/>
                </a:cxn>
                <a:cxn ang="0">
                  <a:pos x="4" y="39"/>
                </a:cxn>
                <a:cxn ang="0">
                  <a:pos x="8" y="56"/>
                </a:cxn>
                <a:cxn ang="0">
                  <a:pos x="9" y="31"/>
                </a:cxn>
                <a:cxn ang="0">
                  <a:pos x="23" y="31"/>
                </a:cxn>
                <a:cxn ang="0">
                  <a:pos x="22" y="21"/>
                </a:cxn>
                <a:cxn ang="0">
                  <a:pos x="29" y="13"/>
                </a:cxn>
                <a:cxn ang="0">
                  <a:pos x="31" y="3"/>
                </a:cxn>
                <a:cxn ang="0">
                  <a:pos x="27" y="3"/>
                </a:cxn>
                <a:cxn ang="0">
                  <a:pos x="22" y="8"/>
                </a:cxn>
                <a:cxn ang="0">
                  <a:pos x="14" y="2"/>
                </a:cxn>
              </a:cxnLst>
              <a:rect l="0" t="0" r="r" b="b"/>
              <a:pathLst>
                <a:path w="31" h="56">
                  <a:moveTo>
                    <a:pt x="12" y="0"/>
                  </a:moveTo>
                  <a:cubicBezTo>
                    <a:pt x="6" y="4"/>
                    <a:pt x="0" y="13"/>
                    <a:pt x="0" y="21"/>
                  </a:cubicBezTo>
                  <a:cubicBezTo>
                    <a:pt x="1" y="27"/>
                    <a:pt x="3" y="33"/>
                    <a:pt x="4" y="39"/>
                  </a:cubicBezTo>
                  <a:cubicBezTo>
                    <a:pt x="5" y="45"/>
                    <a:pt x="6" y="51"/>
                    <a:pt x="8" y="56"/>
                  </a:cubicBezTo>
                  <a:cubicBezTo>
                    <a:pt x="10" y="48"/>
                    <a:pt x="5" y="39"/>
                    <a:pt x="9" y="31"/>
                  </a:cubicBezTo>
                  <a:cubicBezTo>
                    <a:pt x="12" y="26"/>
                    <a:pt x="20" y="25"/>
                    <a:pt x="23" y="31"/>
                  </a:cubicBezTo>
                  <a:cubicBezTo>
                    <a:pt x="23" y="27"/>
                    <a:pt x="21" y="24"/>
                    <a:pt x="22" y="21"/>
                  </a:cubicBezTo>
                  <a:cubicBezTo>
                    <a:pt x="22" y="17"/>
                    <a:pt x="26" y="15"/>
                    <a:pt x="29" y="13"/>
                  </a:cubicBezTo>
                  <a:cubicBezTo>
                    <a:pt x="25" y="9"/>
                    <a:pt x="28" y="6"/>
                    <a:pt x="31" y="3"/>
                  </a:cubicBezTo>
                  <a:cubicBezTo>
                    <a:pt x="30" y="3"/>
                    <a:pt x="28" y="3"/>
                    <a:pt x="27" y="3"/>
                  </a:cubicBezTo>
                  <a:cubicBezTo>
                    <a:pt x="24" y="4"/>
                    <a:pt x="24" y="7"/>
                    <a:pt x="22" y="8"/>
                  </a:cubicBezTo>
                  <a:cubicBezTo>
                    <a:pt x="19" y="9"/>
                    <a:pt x="18" y="3"/>
                    <a:pt x="14" y="2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1" name="Freeform 1190"/>
            <p:cNvSpPr>
              <a:spLocks/>
            </p:cNvSpPr>
            <p:nvPr/>
          </p:nvSpPr>
          <p:spPr bwMode="auto">
            <a:xfrm>
              <a:off x="1947673" y="3210915"/>
              <a:ext cx="639937" cy="762506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4" y="19"/>
                </a:cxn>
                <a:cxn ang="0">
                  <a:pos x="7" y="43"/>
                </a:cxn>
                <a:cxn ang="0">
                  <a:pos x="11" y="17"/>
                </a:cxn>
                <a:cxn ang="0">
                  <a:pos x="15" y="14"/>
                </a:cxn>
                <a:cxn ang="0">
                  <a:pos x="15" y="8"/>
                </a:cxn>
              </a:cxnLst>
              <a:rect l="0" t="0" r="r" b="b"/>
              <a:pathLst>
                <a:path w="16" h="43">
                  <a:moveTo>
                    <a:pt x="15" y="5"/>
                  </a:moveTo>
                  <a:cubicBezTo>
                    <a:pt x="8" y="0"/>
                    <a:pt x="4" y="15"/>
                    <a:pt x="4" y="19"/>
                  </a:cubicBezTo>
                  <a:cubicBezTo>
                    <a:pt x="4" y="27"/>
                    <a:pt x="0" y="35"/>
                    <a:pt x="7" y="43"/>
                  </a:cubicBezTo>
                  <a:cubicBezTo>
                    <a:pt x="6" y="36"/>
                    <a:pt x="3" y="21"/>
                    <a:pt x="11" y="17"/>
                  </a:cubicBezTo>
                  <a:cubicBezTo>
                    <a:pt x="13" y="16"/>
                    <a:pt x="14" y="17"/>
                    <a:pt x="15" y="14"/>
                  </a:cubicBezTo>
                  <a:cubicBezTo>
                    <a:pt x="16" y="12"/>
                    <a:pt x="13" y="11"/>
                    <a:pt x="15" y="8"/>
                  </a:cubicBezTo>
                </a:path>
              </a:pathLst>
            </a:custGeom>
            <a:solidFill>
              <a:srgbClr val="FEEED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2" name="Freeform 1191"/>
            <p:cNvSpPr>
              <a:spLocks/>
            </p:cNvSpPr>
            <p:nvPr/>
          </p:nvSpPr>
          <p:spPr bwMode="auto">
            <a:xfrm>
              <a:off x="1621424" y="1826915"/>
              <a:ext cx="476821" cy="22979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" y="13"/>
                </a:cxn>
                <a:cxn ang="0">
                  <a:pos x="8" y="10"/>
                </a:cxn>
                <a:cxn ang="0">
                  <a:pos x="12" y="0"/>
                </a:cxn>
              </a:cxnLst>
              <a:rect l="0" t="0" r="r" b="b"/>
              <a:pathLst>
                <a:path w="12" h="13">
                  <a:moveTo>
                    <a:pt x="8" y="2"/>
                  </a:moveTo>
                  <a:cubicBezTo>
                    <a:pt x="5" y="3"/>
                    <a:pt x="0" y="9"/>
                    <a:pt x="1" y="13"/>
                  </a:cubicBezTo>
                  <a:cubicBezTo>
                    <a:pt x="3" y="11"/>
                    <a:pt x="6" y="7"/>
                    <a:pt x="8" y="10"/>
                  </a:cubicBezTo>
                  <a:cubicBezTo>
                    <a:pt x="8" y="5"/>
                    <a:pt x="7" y="3"/>
                    <a:pt x="12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3" name="Freeform 1192"/>
            <p:cNvSpPr>
              <a:spLocks/>
            </p:cNvSpPr>
            <p:nvPr/>
          </p:nvSpPr>
          <p:spPr bwMode="auto">
            <a:xfrm>
              <a:off x="1144603" y="2730434"/>
              <a:ext cx="803054" cy="30291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" y="17"/>
                </a:cxn>
                <a:cxn ang="0">
                  <a:pos x="6" y="6"/>
                </a:cxn>
                <a:cxn ang="0">
                  <a:pos x="11" y="9"/>
                </a:cxn>
                <a:cxn ang="0">
                  <a:pos x="14" y="5"/>
                </a:cxn>
                <a:cxn ang="0">
                  <a:pos x="20" y="5"/>
                </a:cxn>
                <a:cxn ang="0">
                  <a:pos x="13" y="1"/>
                </a:cxn>
              </a:cxnLst>
              <a:rect l="0" t="0" r="r" b="b"/>
              <a:pathLst>
                <a:path w="20" h="17">
                  <a:moveTo>
                    <a:pt x="10" y="0"/>
                  </a:moveTo>
                  <a:cubicBezTo>
                    <a:pt x="0" y="0"/>
                    <a:pt x="1" y="11"/>
                    <a:pt x="2" y="17"/>
                  </a:cubicBezTo>
                  <a:cubicBezTo>
                    <a:pt x="3" y="14"/>
                    <a:pt x="3" y="7"/>
                    <a:pt x="6" y="6"/>
                  </a:cubicBezTo>
                  <a:cubicBezTo>
                    <a:pt x="9" y="5"/>
                    <a:pt x="10" y="7"/>
                    <a:pt x="11" y="9"/>
                  </a:cubicBezTo>
                  <a:cubicBezTo>
                    <a:pt x="11" y="8"/>
                    <a:pt x="12" y="5"/>
                    <a:pt x="14" y="5"/>
                  </a:cubicBezTo>
                  <a:cubicBezTo>
                    <a:pt x="15" y="5"/>
                    <a:pt x="20" y="10"/>
                    <a:pt x="20" y="5"/>
                  </a:cubicBezTo>
                  <a:cubicBezTo>
                    <a:pt x="17" y="6"/>
                    <a:pt x="13" y="5"/>
                    <a:pt x="13" y="1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4" name="Freeform 1193"/>
            <p:cNvSpPr>
              <a:spLocks/>
            </p:cNvSpPr>
            <p:nvPr/>
          </p:nvSpPr>
          <p:spPr bwMode="auto">
            <a:xfrm>
              <a:off x="2186067" y="3351927"/>
              <a:ext cx="276050" cy="177572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"/>
                </a:cxn>
                <a:cxn ang="0">
                  <a:pos x="7" y="3"/>
                </a:cxn>
              </a:cxnLst>
              <a:rect l="0" t="0" r="r" b="b"/>
              <a:pathLst>
                <a:path w="7" h="10">
                  <a:moveTo>
                    <a:pt x="6" y="0"/>
                  </a:moveTo>
                  <a:cubicBezTo>
                    <a:pt x="2" y="0"/>
                    <a:pt x="0" y="7"/>
                    <a:pt x="0" y="10"/>
                  </a:cubicBezTo>
                  <a:cubicBezTo>
                    <a:pt x="3" y="7"/>
                    <a:pt x="4" y="5"/>
                    <a:pt x="7" y="3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5" name="Freeform 1194"/>
            <p:cNvSpPr>
              <a:spLocks/>
            </p:cNvSpPr>
            <p:nvPr/>
          </p:nvSpPr>
          <p:spPr bwMode="auto">
            <a:xfrm>
              <a:off x="1910018" y="2552861"/>
              <a:ext cx="1831982" cy="2167403"/>
            </a:xfrm>
            <a:custGeom>
              <a:avLst/>
              <a:gdLst/>
              <a:ahLst/>
              <a:cxnLst>
                <a:cxn ang="0">
                  <a:pos x="40" y="54"/>
                </a:cxn>
                <a:cxn ang="0">
                  <a:pos x="37" y="74"/>
                </a:cxn>
                <a:cxn ang="0">
                  <a:pos x="34" y="89"/>
                </a:cxn>
                <a:cxn ang="0">
                  <a:pos x="20" y="118"/>
                </a:cxn>
                <a:cxn ang="0">
                  <a:pos x="11" y="121"/>
                </a:cxn>
                <a:cxn ang="0">
                  <a:pos x="2" y="114"/>
                </a:cxn>
                <a:cxn ang="0">
                  <a:pos x="7" y="109"/>
                </a:cxn>
                <a:cxn ang="0">
                  <a:pos x="4" y="93"/>
                </a:cxn>
                <a:cxn ang="0">
                  <a:pos x="9" y="91"/>
                </a:cxn>
                <a:cxn ang="0">
                  <a:pos x="18" y="108"/>
                </a:cxn>
                <a:cxn ang="0">
                  <a:pos x="20" y="100"/>
                </a:cxn>
                <a:cxn ang="0">
                  <a:pos x="25" y="94"/>
                </a:cxn>
                <a:cxn ang="0">
                  <a:pos x="28" y="68"/>
                </a:cxn>
                <a:cxn ang="0">
                  <a:pos x="25" y="63"/>
                </a:cxn>
                <a:cxn ang="0">
                  <a:pos x="26" y="57"/>
                </a:cxn>
                <a:cxn ang="0">
                  <a:pos x="37" y="45"/>
                </a:cxn>
                <a:cxn ang="0">
                  <a:pos x="24" y="25"/>
                </a:cxn>
                <a:cxn ang="0">
                  <a:pos x="30" y="21"/>
                </a:cxn>
                <a:cxn ang="0">
                  <a:pos x="41" y="23"/>
                </a:cxn>
                <a:cxn ang="0">
                  <a:pos x="37" y="12"/>
                </a:cxn>
                <a:cxn ang="0">
                  <a:pos x="40" y="0"/>
                </a:cxn>
                <a:cxn ang="0">
                  <a:pos x="43" y="10"/>
                </a:cxn>
                <a:cxn ang="0">
                  <a:pos x="45" y="24"/>
                </a:cxn>
                <a:cxn ang="0">
                  <a:pos x="40" y="52"/>
                </a:cxn>
              </a:cxnLst>
              <a:rect l="0" t="0" r="r" b="b"/>
              <a:pathLst>
                <a:path w="46" h="122">
                  <a:moveTo>
                    <a:pt x="40" y="54"/>
                  </a:moveTo>
                  <a:cubicBezTo>
                    <a:pt x="38" y="60"/>
                    <a:pt x="38" y="67"/>
                    <a:pt x="37" y="74"/>
                  </a:cubicBezTo>
                  <a:cubicBezTo>
                    <a:pt x="37" y="79"/>
                    <a:pt x="36" y="83"/>
                    <a:pt x="34" y="89"/>
                  </a:cubicBezTo>
                  <a:cubicBezTo>
                    <a:pt x="29" y="99"/>
                    <a:pt x="29" y="111"/>
                    <a:pt x="20" y="118"/>
                  </a:cubicBezTo>
                  <a:cubicBezTo>
                    <a:pt x="17" y="121"/>
                    <a:pt x="15" y="122"/>
                    <a:pt x="11" y="121"/>
                  </a:cubicBezTo>
                  <a:cubicBezTo>
                    <a:pt x="6" y="121"/>
                    <a:pt x="3" y="120"/>
                    <a:pt x="2" y="114"/>
                  </a:cubicBezTo>
                  <a:cubicBezTo>
                    <a:pt x="0" y="107"/>
                    <a:pt x="4" y="112"/>
                    <a:pt x="7" y="109"/>
                  </a:cubicBezTo>
                  <a:cubicBezTo>
                    <a:pt x="13" y="106"/>
                    <a:pt x="4" y="98"/>
                    <a:pt x="4" y="93"/>
                  </a:cubicBezTo>
                  <a:cubicBezTo>
                    <a:pt x="6" y="93"/>
                    <a:pt x="8" y="92"/>
                    <a:pt x="9" y="91"/>
                  </a:cubicBezTo>
                  <a:cubicBezTo>
                    <a:pt x="8" y="96"/>
                    <a:pt x="11" y="111"/>
                    <a:pt x="18" y="108"/>
                  </a:cubicBezTo>
                  <a:cubicBezTo>
                    <a:pt x="23" y="106"/>
                    <a:pt x="21" y="103"/>
                    <a:pt x="20" y="100"/>
                  </a:cubicBezTo>
                  <a:cubicBezTo>
                    <a:pt x="19" y="96"/>
                    <a:pt x="22" y="96"/>
                    <a:pt x="25" y="94"/>
                  </a:cubicBezTo>
                  <a:cubicBezTo>
                    <a:pt x="31" y="88"/>
                    <a:pt x="32" y="76"/>
                    <a:pt x="28" y="68"/>
                  </a:cubicBezTo>
                  <a:cubicBezTo>
                    <a:pt x="27" y="67"/>
                    <a:pt x="25" y="65"/>
                    <a:pt x="25" y="63"/>
                  </a:cubicBezTo>
                  <a:cubicBezTo>
                    <a:pt x="24" y="61"/>
                    <a:pt x="26" y="59"/>
                    <a:pt x="26" y="57"/>
                  </a:cubicBezTo>
                  <a:cubicBezTo>
                    <a:pt x="31" y="64"/>
                    <a:pt x="36" y="48"/>
                    <a:pt x="37" y="45"/>
                  </a:cubicBezTo>
                  <a:cubicBezTo>
                    <a:pt x="38" y="37"/>
                    <a:pt x="35" y="23"/>
                    <a:pt x="24" y="25"/>
                  </a:cubicBezTo>
                  <a:cubicBezTo>
                    <a:pt x="24" y="20"/>
                    <a:pt x="27" y="22"/>
                    <a:pt x="30" y="21"/>
                  </a:cubicBezTo>
                  <a:cubicBezTo>
                    <a:pt x="31" y="25"/>
                    <a:pt x="40" y="27"/>
                    <a:pt x="41" y="23"/>
                  </a:cubicBezTo>
                  <a:cubicBezTo>
                    <a:pt x="42" y="20"/>
                    <a:pt x="37" y="16"/>
                    <a:pt x="37" y="12"/>
                  </a:cubicBezTo>
                  <a:cubicBezTo>
                    <a:pt x="37" y="8"/>
                    <a:pt x="41" y="5"/>
                    <a:pt x="40" y="0"/>
                  </a:cubicBezTo>
                  <a:cubicBezTo>
                    <a:pt x="40" y="3"/>
                    <a:pt x="42" y="8"/>
                    <a:pt x="43" y="10"/>
                  </a:cubicBezTo>
                  <a:cubicBezTo>
                    <a:pt x="44" y="15"/>
                    <a:pt x="45" y="19"/>
                    <a:pt x="45" y="24"/>
                  </a:cubicBezTo>
                  <a:cubicBezTo>
                    <a:pt x="46" y="32"/>
                    <a:pt x="42" y="43"/>
                    <a:pt x="40" y="52"/>
                  </a:cubicBezTo>
                </a:path>
              </a:pathLst>
            </a:custGeom>
            <a:solidFill>
              <a:srgbClr val="F4AB3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6" name="Freeform 1195"/>
            <p:cNvSpPr>
              <a:spLocks/>
            </p:cNvSpPr>
            <p:nvPr/>
          </p:nvSpPr>
          <p:spPr bwMode="auto">
            <a:xfrm>
              <a:off x="3064415" y="3545163"/>
              <a:ext cx="401527" cy="56927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8" y="16"/>
                </a:cxn>
                <a:cxn ang="0">
                  <a:pos x="5" y="32"/>
                </a:cxn>
                <a:cxn ang="0">
                  <a:pos x="4" y="11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7" y="2"/>
                </a:cxn>
              </a:cxnLst>
              <a:rect l="0" t="0" r="r" b="b"/>
              <a:pathLst>
                <a:path w="10" h="32">
                  <a:moveTo>
                    <a:pt x="10" y="0"/>
                  </a:moveTo>
                  <a:cubicBezTo>
                    <a:pt x="8" y="5"/>
                    <a:pt x="8" y="11"/>
                    <a:pt x="8" y="16"/>
                  </a:cubicBezTo>
                  <a:cubicBezTo>
                    <a:pt x="7" y="21"/>
                    <a:pt x="8" y="28"/>
                    <a:pt x="5" y="32"/>
                  </a:cubicBezTo>
                  <a:cubicBezTo>
                    <a:pt x="8" y="25"/>
                    <a:pt x="8" y="17"/>
                    <a:pt x="4" y="11"/>
                  </a:cubicBezTo>
                  <a:cubicBezTo>
                    <a:pt x="2" y="9"/>
                    <a:pt x="0" y="9"/>
                    <a:pt x="3" y="7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6"/>
                    <a:pt x="7" y="4"/>
                    <a:pt x="7" y="2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7" name="Freeform 1196"/>
            <p:cNvSpPr>
              <a:spLocks/>
            </p:cNvSpPr>
            <p:nvPr/>
          </p:nvSpPr>
          <p:spPr bwMode="auto">
            <a:xfrm>
              <a:off x="2863660" y="4203216"/>
              <a:ext cx="238411" cy="318585"/>
            </a:xfrm>
            <a:custGeom>
              <a:avLst/>
              <a:gdLst/>
              <a:ahLst/>
              <a:cxnLst>
                <a:cxn ang="0">
                  <a:pos x="1" y="7"/>
                </a:cxn>
                <a:cxn ang="0">
                  <a:pos x="0" y="18"/>
                </a:cxn>
                <a:cxn ang="0">
                  <a:pos x="6" y="0"/>
                </a:cxn>
                <a:cxn ang="0">
                  <a:pos x="4" y="3"/>
                </a:cxn>
              </a:cxnLst>
              <a:rect l="0" t="0" r="r" b="b"/>
              <a:pathLst>
                <a:path w="6" h="18">
                  <a:moveTo>
                    <a:pt x="1" y="7"/>
                  </a:moveTo>
                  <a:cubicBezTo>
                    <a:pt x="2" y="11"/>
                    <a:pt x="0" y="14"/>
                    <a:pt x="0" y="18"/>
                  </a:cubicBezTo>
                  <a:cubicBezTo>
                    <a:pt x="4" y="13"/>
                    <a:pt x="4" y="6"/>
                    <a:pt x="6" y="0"/>
                  </a:cubicBezTo>
                  <a:cubicBezTo>
                    <a:pt x="5" y="1"/>
                    <a:pt x="4" y="2"/>
                    <a:pt x="4" y="3"/>
                  </a:cubicBezTo>
                </a:path>
              </a:pathLst>
            </a:custGeom>
            <a:solidFill>
              <a:srgbClr val="CD913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8" name="Freeform 1197"/>
            <p:cNvSpPr>
              <a:spLocks/>
            </p:cNvSpPr>
            <p:nvPr/>
          </p:nvSpPr>
          <p:spPr bwMode="auto">
            <a:xfrm>
              <a:off x="906240" y="1524000"/>
              <a:ext cx="2961292" cy="3352939"/>
            </a:xfrm>
            <a:custGeom>
              <a:avLst/>
              <a:gdLst/>
              <a:ahLst/>
              <a:cxnLst>
                <a:cxn ang="0">
                  <a:pos x="61" y="22"/>
                </a:cxn>
                <a:cxn ang="0">
                  <a:pos x="52" y="11"/>
                </a:cxn>
                <a:cxn ang="0">
                  <a:pos x="45" y="4"/>
                </a:cxn>
                <a:cxn ang="0">
                  <a:pos x="33" y="6"/>
                </a:cxn>
                <a:cxn ang="0">
                  <a:pos x="20" y="12"/>
                </a:cxn>
                <a:cxn ang="0">
                  <a:pos x="7" y="43"/>
                </a:cxn>
                <a:cxn ang="0">
                  <a:pos x="4" y="62"/>
                </a:cxn>
                <a:cxn ang="0">
                  <a:pos x="1" y="85"/>
                </a:cxn>
                <a:cxn ang="0">
                  <a:pos x="5" y="109"/>
                </a:cxn>
                <a:cxn ang="0">
                  <a:pos x="8" y="144"/>
                </a:cxn>
                <a:cxn ang="0">
                  <a:pos x="14" y="167"/>
                </a:cxn>
                <a:cxn ang="0">
                  <a:pos x="21" y="183"/>
                </a:cxn>
                <a:cxn ang="0">
                  <a:pos x="33" y="186"/>
                </a:cxn>
                <a:cxn ang="0">
                  <a:pos x="55" y="171"/>
                </a:cxn>
                <a:cxn ang="0">
                  <a:pos x="66" y="138"/>
                </a:cxn>
                <a:cxn ang="0">
                  <a:pos x="70" y="106"/>
                </a:cxn>
                <a:cxn ang="0">
                  <a:pos x="67" y="48"/>
                </a:cxn>
                <a:cxn ang="0">
                  <a:pos x="61" y="22"/>
                </a:cxn>
              </a:cxnLst>
              <a:rect l="0" t="0" r="r" b="b"/>
              <a:pathLst>
                <a:path w="74" h="189">
                  <a:moveTo>
                    <a:pt x="61" y="22"/>
                  </a:moveTo>
                  <a:cubicBezTo>
                    <a:pt x="59" y="18"/>
                    <a:pt x="55" y="15"/>
                    <a:pt x="52" y="11"/>
                  </a:cubicBezTo>
                  <a:cubicBezTo>
                    <a:pt x="50" y="9"/>
                    <a:pt x="48" y="6"/>
                    <a:pt x="45" y="4"/>
                  </a:cubicBezTo>
                  <a:cubicBezTo>
                    <a:pt x="41" y="0"/>
                    <a:pt x="37" y="3"/>
                    <a:pt x="33" y="6"/>
                  </a:cubicBezTo>
                  <a:cubicBezTo>
                    <a:pt x="28" y="8"/>
                    <a:pt x="25" y="7"/>
                    <a:pt x="20" y="12"/>
                  </a:cubicBezTo>
                  <a:cubicBezTo>
                    <a:pt x="12" y="21"/>
                    <a:pt x="10" y="29"/>
                    <a:pt x="7" y="43"/>
                  </a:cubicBezTo>
                  <a:cubicBezTo>
                    <a:pt x="5" y="52"/>
                    <a:pt x="5" y="57"/>
                    <a:pt x="4" y="62"/>
                  </a:cubicBezTo>
                  <a:cubicBezTo>
                    <a:pt x="3" y="69"/>
                    <a:pt x="0" y="79"/>
                    <a:pt x="1" y="85"/>
                  </a:cubicBezTo>
                  <a:cubicBezTo>
                    <a:pt x="1" y="94"/>
                    <a:pt x="4" y="99"/>
                    <a:pt x="5" y="109"/>
                  </a:cubicBezTo>
                  <a:cubicBezTo>
                    <a:pt x="6" y="120"/>
                    <a:pt x="6" y="133"/>
                    <a:pt x="8" y="144"/>
                  </a:cubicBezTo>
                  <a:cubicBezTo>
                    <a:pt x="10" y="152"/>
                    <a:pt x="12" y="159"/>
                    <a:pt x="14" y="167"/>
                  </a:cubicBezTo>
                  <a:cubicBezTo>
                    <a:pt x="17" y="173"/>
                    <a:pt x="17" y="178"/>
                    <a:pt x="21" y="183"/>
                  </a:cubicBezTo>
                  <a:cubicBezTo>
                    <a:pt x="25" y="189"/>
                    <a:pt x="30" y="185"/>
                    <a:pt x="33" y="186"/>
                  </a:cubicBezTo>
                  <a:cubicBezTo>
                    <a:pt x="46" y="187"/>
                    <a:pt x="54" y="178"/>
                    <a:pt x="55" y="171"/>
                  </a:cubicBezTo>
                  <a:cubicBezTo>
                    <a:pt x="58" y="160"/>
                    <a:pt x="64" y="149"/>
                    <a:pt x="66" y="138"/>
                  </a:cubicBezTo>
                  <a:cubicBezTo>
                    <a:pt x="68" y="125"/>
                    <a:pt x="67" y="119"/>
                    <a:pt x="70" y="106"/>
                  </a:cubicBezTo>
                  <a:cubicBezTo>
                    <a:pt x="74" y="85"/>
                    <a:pt x="73" y="67"/>
                    <a:pt x="67" y="48"/>
                  </a:cubicBezTo>
                  <a:cubicBezTo>
                    <a:pt x="64" y="41"/>
                    <a:pt x="64" y="31"/>
                    <a:pt x="61" y="22"/>
                  </a:cubicBezTo>
                  <a:close/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199" name="Freeform 1198"/>
            <p:cNvSpPr>
              <a:spLocks/>
            </p:cNvSpPr>
            <p:nvPr/>
          </p:nvSpPr>
          <p:spPr bwMode="auto">
            <a:xfrm>
              <a:off x="1019118" y="2427518"/>
              <a:ext cx="326248" cy="35513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20"/>
                </a:cxn>
              </a:cxnLst>
              <a:rect l="0" t="0" r="r" b="b"/>
              <a:pathLst>
                <a:path w="8" h="20">
                  <a:moveTo>
                    <a:pt x="8" y="0"/>
                  </a:moveTo>
                  <a:cubicBezTo>
                    <a:pt x="6" y="7"/>
                    <a:pt x="2" y="13"/>
                    <a:pt x="0" y="2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0" name="Freeform 1199"/>
            <p:cNvSpPr>
              <a:spLocks/>
            </p:cNvSpPr>
            <p:nvPr/>
          </p:nvSpPr>
          <p:spPr bwMode="auto">
            <a:xfrm>
              <a:off x="1947665" y="3884638"/>
              <a:ext cx="476821" cy="24546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2" y="14"/>
                </a:cxn>
              </a:cxnLst>
              <a:rect l="0" t="0" r="r" b="b"/>
              <a:pathLst>
                <a:path w="12" h="14">
                  <a:moveTo>
                    <a:pt x="1" y="0"/>
                  </a:moveTo>
                  <a:cubicBezTo>
                    <a:pt x="0" y="7"/>
                    <a:pt x="5" y="12"/>
                    <a:pt x="12" y="1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1" name="Freeform 1200"/>
            <p:cNvSpPr>
              <a:spLocks/>
            </p:cNvSpPr>
            <p:nvPr/>
          </p:nvSpPr>
          <p:spPr bwMode="auto">
            <a:xfrm>
              <a:off x="2261354" y="3989090"/>
              <a:ext cx="363888" cy="42825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9" y="24"/>
                </a:cxn>
              </a:cxnLst>
              <a:rect l="0" t="0" r="r" b="b"/>
              <a:pathLst>
                <a:path w="9" h="24">
                  <a:moveTo>
                    <a:pt x="5" y="0"/>
                  </a:moveTo>
                  <a:cubicBezTo>
                    <a:pt x="5" y="9"/>
                    <a:pt x="0" y="18"/>
                    <a:pt x="9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2" name="Freeform 1201"/>
            <p:cNvSpPr>
              <a:spLocks/>
            </p:cNvSpPr>
            <p:nvPr/>
          </p:nvSpPr>
          <p:spPr bwMode="auto">
            <a:xfrm>
              <a:off x="2700535" y="3670505"/>
              <a:ext cx="326248" cy="4282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4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cubicBezTo>
                    <a:pt x="6" y="5"/>
                    <a:pt x="8" y="16"/>
                    <a:pt x="4" y="2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3" name="Freeform 1202"/>
            <p:cNvSpPr>
              <a:spLocks/>
            </p:cNvSpPr>
            <p:nvPr/>
          </p:nvSpPr>
          <p:spPr bwMode="auto">
            <a:xfrm>
              <a:off x="2537403" y="3440710"/>
              <a:ext cx="326248" cy="2820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8" y="0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6" y="15"/>
                    <a:pt x="7" y="5"/>
                    <a:pt x="8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4" name="Freeform 1203"/>
            <p:cNvSpPr>
              <a:spLocks/>
            </p:cNvSpPr>
            <p:nvPr/>
          </p:nvSpPr>
          <p:spPr bwMode="auto">
            <a:xfrm>
              <a:off x="2700535" y="3336258"/>
              <a:ext cx="363888" cy="14101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8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2" y="3"/>
                    <a:pt x="5" y="8"/>
                    <a:pt x="9" y="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5" name="Freeform 1204"/>
            <p:cNvSpPr>
              <a:spLocks/>
            </p:cNvSpPr>
            <p:nvPr/>
          </p:nvSpPr>
          <p:spPr bwMode="auto">
            <a:xfrm>
              <a:off x="1709254" y="4365119"/>
              <a:ext cx="276050" cy="6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4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1" y="3"/>
                    <a:pt x="4" y="3"/>
                    <a:pt x="7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6" name="Freeform 1205"/>
            <p:cNvSpPr>
              <a:spLocks/>
            </p:cNvSpPr>
            <p:nvPr/>
          </p:nvSpPr>
          <p:spPr bwMode="auto">
            <a:xfrm>
              <a:off x="1784532" y="4417349"/>
              <a:ext cx="37639" cy="5223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1"/>
                    <a:pt x="0" y="2"/>
                    <a:pt x="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7" name="Freeform 1206"/>
            <p:cNvSpPr>
              <a:spLocks/>
            </p:cNvSpPr>
            <p:nvPr/>
          </p:nvSpPr>
          <p:spPr bwMode="auto">
            <a:xfrm>
              <a:off x="1659055" y="3263144"/>
              <a:ext cx="288593" cy="21413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12"/>
                </a:cxn>
              </a:cxnLst>
              <a:rect l="0" t="0" r="r" b="b"/>
              <a:pathLst>
                <a:path w="7" h="12">
                  <a:moveTo>
                    <a:pt x="0" y="0"/>
                  </a:moveTo>
                  <a:cubicBezTo>
                    <a:pt x="5" y="2"/>
                    <a:pt x="6" y="7"/>
                    <a:pt x="7" y="12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8" name="Freeform 1207"/>
            <p:cNvSpPr>
              <a:spLocks/>
            </p:cNvSpPr>
            <p:nvPr/>
          </p:nvSpPr>
          <p:spPr bwMode="auto">
            <a:xfrm>
              <a:off x="1910010" y="3315367"/>
              <a:ext cx="150573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cubicBezTo>
                    <a:pt x="1" y="2"/>
                    <a:pt x="3" y="1"/>
                    <a:pt x="4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09" name="Freeform 1208"/>
            <p:cNvSpPr>
              <a:spLocks/>
            </p:cNvSpPr>
            <p:nvPr/>
          </p:nvSpPr>
          <p:spPr bwMode="auto">
            <a:xfrm>
              <a:off x="2098237" y="1628452"/>
              <a:ext cx="326248" cy="2089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8" y="1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3" y="0"/>
                    <a:pt x="6" y="0"/>
                    <a:pt x="8" y="1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0" name="Freeform 1209"/>
            <p:cNvSpPr>
              <a:spLocks/>
            </p:cNvSpPr>
            <p:nvPr/>
          </p:nvSpPr>
          <p:spPr bwMode="auto">
            <a:xfrm>
              <a:off x="1709254" y="2213386"/>
              <a:ext cx="388975" cy="32380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8"/>
                </a:cxn>
              </a:cxnLst>
              <a:rect l="0" t="0" r="r" b="b"/>
              <a:pathLst>
                <a:path w="10" h="18">
                  <a:moveTo>
                    <a:pt x="0" y="0"/>
                  </a:moveTo>
                  <a:cubicBezTo>
                    <a:pt x="8" y="3"/>
                    <a:pt x="10" y="10"/>
                    <a:pt x="9" y="18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1" name="Freeform 1210"/>
            <p:cNvSpPr>
              <a:spLocks/>
            </p:cNvSpPr>
            <p:nvPr/>
          </p:nvSpPr>
          <p:spPr bwMode="auto">
            <a:xfrm>
              <a:off x="1822187" y="2479748"/>
              <a:ext cx="715216" cy="10968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8" y="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4" y="0"/>
                    <a:pt x="12" y="2"/>
                    <a:pt x="18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2" name="Freeform 1211"/>
            <p:cNvSpPr>
              <a:spLocks/>
            </p:cNvSpPr>
            <p:nvPr/>
          </p:nvSpPr>
          <p:spPr bwMode="auto">
            <a:xfrm>
              <a:off x="2462125" y="2448409"/>
              <a:ext cx="200771" cy="2820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6"/>
                </a:cxn>
              </a:cxnLst>
              <a:rect l="0" t="0" r="r" b="b"/>
              <a:pathLst>
                <a:path w="5" h="16">
                  <a:moveTo>
                    <a:pt x="5" y="0"/>
                  </a:moveTo>
                  <a:cubicBezTo>
                    <a:pt x="2" y="4"/>
                    <a:pt x="0" y="12"/>
                    <a:pt x="1" y="16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3" name="Freeform 1212"/>
            <p:cNvSpPr>
              <a:spLocks/>
            </p:cNvSpPr>
            <p:nvPr/>
          </p:nvSpPr>
          <p:spPr bwMode="auto">
            <a:xfrm>
              <a:off x="2499764" y="2855777"/>
              <a:ext cx="363888" cy="156682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8"/>
                  </a:moveTo>
                  <a:cubicBezTo>
                    <a:pt x="4" y="9"/>
                    <a:pt x="9" y="3"/>
                    <a:pt x="9" y="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4" name="Freeform 1213"/>
            <p:cNvSpPr>
              <a:spLocks/>
            </p:cNvSpPr>
            <p:nvPr/>
          </p:nvSpPr>
          <p:spPr bwMode="auto">
            <a:xfrm>
              <a:off x="2788358" y="2782657"/>
              <a:ext cx="439166" cy="1096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3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2" y="5"/>
                    <a:pt x="7" y="6"/>
                    <a:pt x="11" y="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5" name="Freeform 1214"/>
            <p:cNvSpPr>
              <a:spLocks/>
            </p:cNvSpPr>
            <p:nvPr/>
          </p:nvSpPr>
          <p:spPr bwMode="auto">
            <a:xfrm>
              <a:off x="3177349" y="2746097"/>
              <a:ext cx="250954" cy="17757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0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4"/>
                    <a:pt x="2" y="9"/>
                    <a:pt x="6" y="10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6" name="Freeform 1215"/>
            <p:cNvSpPr>
              <a:spLocks/>
            </p:cNvSpPr>
            <p:nvPr/>
          </p:nvSpPr>
          <p:spPr bwMode="auto">
            <a:xfrm>
              <a:off x="3227532" y="2161163"/>
              <a:ext cx="313689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9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3" y="1"/>
                    <a:pt x="7" y="6"/>
                    <a:pt x="8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7" name="Freeform 1216"/>
            <p:cNvSpPr>
              <a:spLocks/>
            </p:cNvSpPr>
            <p:nvPr/>
          </p:nvSpPr>
          <p:spPr bwMode="auto">
            <a:xfrm>
              <a:off x="2662872" y="1894808"/>
              <a:ext cx="238411" cy="1619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9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0" y="4"/>
                    <a:pt x="3" y="8"/>
                    <a:pt x="6" y="9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8" name="Freeform 1217"/>
            <p:cNvSpPr>
              <a:spLocks/>
            </p:cNvSpPr>
            <p:nvPr/>
          </p:nvSpPr>
          <p:spPr bwMode="auto">
            <a:xfrm>
              <a:off x="2826005" y="1967928"/>
              <a:ext cx="163116" cy="22979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13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2" y="4"/>
                    <a:pt x="0" y="9"/>
                    <a:pt x="2" y="13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19" name="Freeform 1218"/>
            <p:cNvSpPr>
              <a:spLocks/>
            </p:cNvSpPr>
            <p:nvPr/>
          </p:nvSpPr>
          <p:spPr bwMode="auto">
            <a:xfrm>
              <a:off x="1947649" y="4735927"/>
              <a:ext cx="313689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4"/>
                </a:cxn>
              </a:cxnLst>
              <a:rect l="0" t="0" r="r" b="b"/>
              <a:pathLst>
                <a:path w="8" h="5">
                  <a:moveTo>
                    <a:pt x="0" y="0"/>
                  </a:moveTo>
                  <a:cubicBezTo>
                    <a:pt x="2" y="5"/>
                    <a:pt x="5" y="4"/>
                    <a:pt x="8" y="4"/>
                  </a:cubicBezTo>
                </a:path>
              </a:pathLst>
            </a:custGeom>
            <a:noFill/>
            <a:ln w="9525" cap="rnd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0" name="Freeform 1219"/>
            <p:cNvSpPr>
              <a:spLocks/>
            </p:cNvSpPr>
            <p:nvPr/>
          </p:nvSpPr>
          <p:spPr bwMode="auto">
            <a:xfrm>
              <a:off x="1583769" y="3226584"/>
              <a:ext cx="326248" cy="161903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  <a:cxn ang="0">
                  <a:pos x="3" y="9"/>
                </a:cxn>
              </a:cxnLst>
              <a:rect l="0" t="0" r="r" b="b"/>
              <a:pathLst>
                <a:path w="8" h="9">
                  <a:moveTo>
                    <a:pt x="0" y="5"/>
                  </a:moveTo>
                  <a:cubicBezTo>
                    <a:pt x="1" y="3"/>
                    <a:pt x="4" y="0"/>
                    <a:pt x="7" y="0"/>
                  </a:cubicBezTo>
                  <a:cubicBezTo>
                    <a:pt x="8" y="3"/>
                    <a:pt x="5" y="6"/>
                    <a:pt x="3" y="9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1" name="Freeform 1220"/>
            <p:cNvSpPr>
              <a:spLocks/>
            </p:cNvSpPr>
            <p:nvPr/>
          </p:nvSpPr>
          <p:spPr bwMode="auto">
            <a:xfrm>
              <a:off x="2499756" y="2834886"/>
              <a:ext cx="326248" cy="23502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5" y="10"/>
                </a:cxn>
                <a:cxn ang="0">
                  <a:pos x="2" y="4"/>
                </a:cxn>
                <a:cxn ang="0">
                  <a:pos x="8" y="10"/>
                </a:cxn>
              </a:cxnLst>
              <a:rect l="0" t="0" r="r" b="b"/>
              <a:pathLst>
                <a:path w="8" h="13">
                  <a:moveTo>
                    <a:pt x="0" y="6"/>
                  </a:moveTo>
                  <a:cubicBezTo>
                    <a:pt x="0" y="7"/>
                    <a:pt x="2" y="13"/>
                    <a:pt x="5" y="10"/>
                  </a:cubicBezTo>
                  <a:cubicBezTo>
                    <a:pt x="6" y="8"/>
                    <a:pt x="2" y="5"/>
                    <a:pt x="2" y="4"/>
                  </a:cubicBezTo>
                  <a:cubicBezTo>
                    <a:pt x="4" y="0"/>
                    <a:pt x="8" y="9"/>
                    <a:pt x="8" y="1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2" name="Freeform 1221"/>
            <p:cNvSpPr>
              <a:spLocks/>
            </p:cNvSpPr>
            <p:nvPr/>
          </p:nvSpPr>
          <p:spPr bwMode="auto">
            <a:xfrm>
              <a:off x="3102054" y="2746097"/>
              <a:ext cx="200771" cy="3656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cubicBezTo>
                    <a:pt x="2" y="2"/>
                    <a:pt x="3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3" name="Freeform 1222"/>
            <p:cNvSpPr>
              <a:spLocks/>
            </p:cNvSpPr>
            <p:nvPr/>
          </p:nvSpPr>
          <p:spPr bwMode="auto">
            <a:xfrm>
              <a:off x="2700527" y="2020151"/>
              <a:ext cx="439166" cy="141012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0" y="5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11" y="8"/>
                    <a:pt x="6" y="0"/>
                    <a:pt x="0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4" name="Freeform 1223"/>
            <p:cNvSpPr>
              <a:spLocks/>
            </p:cNvSpPr>
            <p:nvPr/>
          </p:nvSpPr>
          <p:spPr bwMode="auto">
            <a:xfrm>
              <a:off x="3227579" y="2108934"/>
              <a:ext cx="75278" cy="14101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8"/>
                </a:cxn>
              </a:cxnLst>
              <a:rect l="0" t="0" r="r" b="b"/>
              <a:pathLst>
                <a:path w="2" h="8">
                  <a:moveTo>
                    <a:pt x="2" y="0"/>
                  </a:moveTo>
                  <a:cubicBezTo>
                    <a:pt x="0" y="3"/>
                    <a:pt x="1" y="5"/>
                    <a:pt x="0" y="8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5" name="Freeform 1224"/>
            <p:cNvSpPr>
              <a:spLocks/>
            </p:cNvSpPr>
            <p:nvPr/>
          </p:nvSpPr>
          <p:spPr bwMode="auto">
            <a:xfrm>
              <a:off x="2537443" y="1894808"/>
              <a:ext cx="288593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3" y="4"/>
                    <a:pt x="6" y="2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6" name="Freeform 1225"/>
            <p:cNvSpPr>
              <a:spLocks/>
            </p:cNvSpPr>
            <p:nvPr/>
          </p:nvSpPr>
          <p:spPr bwMode="auto">
            <a:xfrm>
              <a:off x="1659095" y="2182054"/>
              <a:ext cx="250954" cy="1410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3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0" y="4"/>
                    <a:pt x="4" y="8"/>
                    <a:pt x="6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7" name="Freeform 1226"/>
            <p:cNvSpPr>
              <a:spLocks/>
            </p:cNvSpPr>
            <p:nvPr/>
          </p:nvSpPr>
          <p:spPr bwMode="auto">
            <a:xfrm>
              <a:off x="1784572" y="2537192"/>
              <a:ext cx="163116" cy="887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2" y="1"/>
                    <a:pt x="3" y="3"/>
                    <a:pt x="4" y="5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8" name="Freeform 1227"/>
            <p:cNvSpPr>
              <a:spLocks/>
            </p:cNvSpPr>
            <p:nvPr/>
          </p:nvSpPr>
          <p:spPr bwMode="auto">
            <a:xfrm>
              <a:off x="2537443" y="2464078"/>
              <a:ext cx="200771" cy="365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1" y="2"/>
                    <a:pt x="3" y="2"/>
                    <a:pt x="5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29" name="Freeform 1228"/>
            <p:cNvSpPr>
              <a:spLocks/>
            </p:cNvSpPr>
            <p:nvPr/>
          </p:nvSpPr>
          <p:spPr bwMode="auto">
            <a:xfrm>
              <a:off x="2386870" y="2641644"/>
              <a:ext cx="238411" cy="8878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0" y="2"/>
                </a:cxn>
              </a:cxnLst>
              <a:rect l="0" t="0" r="r" b="b"/>
              <a:pathLst>
                <a:path w="6" h="5">
                  <a:moveTo>
                    <a:pt x="0" y="4"/>
                  </a:moveTo>
                  <a:cubicBezTo>
                    <a:pt x="2" y="5"/>
                    <a:pt x="5" y="4"/>
                    <a:pt x="6" y="2"/>
                  </a:cubicBezTo>
                  <a:cubicBezTo>
                    <a:pt x="5" y="0"/>
                    <a:pt x="2" y="1"/>
                    <a:pt x="0" y="2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30" name="Freeform 1229"/>
            <p:cNvSpPr>
              <a:spLocks/>
            </p:cNvSpPr>
            <p:nvPr/>
          </p:nvSpPr>
          <p:spPr bwMode="auto">
            <a:xfrm>
              <a:off x="2662920" y="3315367"/>
              <a:ext cx="200771" cy="88789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2"/>
                    <a:pt x="2" y="1"/>
                    <a:pt x="5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31" name="Freeform 1230"/>
            <p:cNvSpPr>
              <a:spLocks/>
            </p:cNvSpPr>
            <p:nvPr/>
          </p:nvSpPr>
          <p:spPr bwMode="auto">
            <a:xfrm>
              <a:off x="2499804" y="3670505"/>
              <a:ext cx="125477" cy="1253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" y="7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cubicBezTo>
                    <a:pt x="1" y="2"/>
                    <a:pt x="2" y="5"/>
                    <a:pt x="3" y="7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32" name="Freeform 1231"/>
            <p:cNvSpPr>
              <a:spLocks/>
            </p:cNvSpPr>
            <p:nvPr/>
          </p:nvSpPr>
          <p:spPr bwMode="auto">
            <a:xfrm>
              <a:off x="1784572" y="3900307"/>
              <a:ext cx="439166" cy="198463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2" y="2"/>
                </a:cxn>
                <a:cxn ang="0">
                  <a:pos x="5" y="4"/>
                </a:cxn>
                <a:cxn ang="0">
                  <a:pos x="3" y="11"/>
                </a:cxn>
              </a:cxnLst>
              <a:rect l="0" t="0" r="r" b="b"/>
              <a:pathLst>
                <a:path w="11" h="11">
                  <a:moveTo>
                    <a:pt x="6" y="1"/>
                  </a:moveTo>
                  <a:cubicBezTo>
                    <a:pt x="4" y="0"/>
                    <a:pt x="2" y="1"/>
                    <a:pt x="2" y="2"/>
                  </a:cubicBezTo>
                  <a:cubicBezTo>
                    <a:pt x="0" y="5"/>
                    <a:pt x="3" y="4"/>
                    <a:pt x="5" y="4"/>
                  </a:cubicBezTo>
                  <a:cubicBezTo>
                    <a:pt x="11" y="4"/>
                    <a:pt x="7" y="8"/>
                    <a:pt x="3" y="11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33" name="Freeform 1232"/>
            <p:cNvSpPr>
              <a:spLocks/>
            </p:cNvSpPr>
            <p:nvPr/>
          </p:nvSpPr>
          <p:spPr bwMode="auto">
            <a:xfrm>
              <a:off x="2299048" y="4009981"/>
              <a:ext cx="288593" cy="36560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7" y="0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3" y="2"/>
                    <a:pt x="5" y="0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34" name="Freeform 1233"/>
            <p:cNvSpPr>
              <a:spLocks/>
            </p:cNvSpPr>
            <p:nvPr/>
          </p:nvSpPr>
          <p:spPr bwMode="auto">
            <a:xfrm>
              <a:off x="2700717" y="3973421"/>
              <a:ext cx="288593" cy="88789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1"/>
                </a:cxn>
                <a:cxn ang="0">
                  <a:pos x="7" y="0"/>
                </a:cxn>
              </a:cxnLst>
              <a:rect l="0" t="0" r="r" b="b"/>
              <a:pathLst>
                <a:path w="7" h="5">
                  <a:moveTo>
                    <a:pt x="6" y="5"/>
                  </a:moveTo>
                  <a:cubicBezTo>
                    <a:pt x="5" y="5"/>
                    <a:pt x="0" y="4"/>
                    <a:pt x="2" y="1"/>
                  </a:cubicBezTo>
                  <a:cubicBezTo>
                    <a:pt x="3" y="0"/>
                    <a:pt x="6" y="1"/>
                    <a:pt x="7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35" name="Freeform 1234"/>
            <p:cNvSpPr>
              <a:spLocks/>
            </p:cNvSpPr>
            <p:nvPr/>
          </p:nvSpPr>
          <p:spPr bwMode="auto">
            <a:xfrm>
              <a:off x="2499914" y="4365119"/>
              <a:ext cx="125477" cy="67899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2" y="3"/>
                    <a:pt x="3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36" name="Freeform 1235"/>
            <p:cNvSpPr>
              <a:spLocks/>
            </p:cNvSpPr>
            <p:nvPr/>
          </p:nvSpPr>
          <p:spPr bwMode="auto">
            <a:xfrm>
              <a:off x="1708985" y="4344235"/>
              <a:ext cx="112918" cy="7312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3" y="0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  <p:sp>
          <p:nvSpPr>
            <p:cNvPr id="1237" name="Freeform 1236"/>
            <p:cNvSpPr>
              <a:spLocks/>
            </p:cNvSpPr>
            <p:nvPr/>
          </p:nvSpPr>
          <p:spPr bwMode="auto">
            <a:xfrm>
              <a:off x="1181760" y="2448369"/>
              <a:ext cx="276050" cy="88789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5" y="4"/>
                </a:cxn>
                <a:cxn ang="0">
                  <a:pos x="0" y="3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4" y="0"/>
                    <a:pt x="7" y="3"/>
                    <a:pt x="5" y="4"/>
                  </a:cubicBezTo>
                  <a:cubicBezTo>
                    <a:pt x="3" y="5"/>
                    <a:pt x="1" y="3"/>
                    <a:pt x="0" y="3"/>
                  </a:cubicBezTo>
                </a:path>
              </a:pathLst>
            </a:custGeom>
            <a:noFill/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2000">
                <a:latin typeface="Bookman Old Style" pitchFamily="18" charset="0"/>
              </a:endParaRPr>
            </a:p>
          </p:txBody>
        </p:sp>
      </p:grpSp>
      <p:sp>
        <p:nvSpPr>
          <p:cNvPr id="2048" name="Freeform 2047"/>
          <p:cNvSpPr/>
          <p:nvPr/>
        </p:nvSpPr>
        <p:spPr>
          <a:xfrm>
            <a:off x="1664256" y="1911351"/>
            <a:ext cx="1716465" cy="1357313"/>
          </a:xfrm>
          <a:custGeom>
            <a:avLst/>
            <a:gdLst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6291 w 1716291"/>
              <a:gd name="connsiteY0" fmla="*/ 0 h 1357313"/>
              <a:gd name="connsiteX1" fmla="*/ 1592466 w 1716291"/>
              <a:gd name="connsiteY1" fmla="*/ 19050 h 1357313"/>
              <a:gd name="connsiteX2" fmla="*/ 1544841 w 1716291"/>
              <a:gd name="connsiteY2" fmla="*/ 128588 h 1357313"/>
              <a:gd name="connsiteX3" fmla="*/ 1525791 w 1716291"/>
              <a:gd name="connsiteY3" fmla="*/ 233363 h 1357313"/>
              <a:gd name="connsiteX4" fmla="*/ 1463878 w 1716291"/>
              <a:gd name="connsiteY4" fmla="*/ 342900 h 1357313"/>
              <a:gd name="connsiteX5" fmla="*/ 1335291 w 1716291"/>
              <a:gd name="connsiteY5" fmla="*/ 490538 h 1357313"/>
              <a:gd name="connsiteX6" fmla="*/ 1144791 w 1716291"/>
              <a:gd name="connsiteY6" fmla="*/ 490538 h 1357313"/>
              <a:gd name="connsiteX7" fmla="*/ 806653 w 1716291"/>
              <a:gd name="connsiteY7" fmla="*/ 376238 h 1357313"/>
              <a:gd name="connsiteX8" fmla="*/ 716166 w 1716291"/>
              <a:gd name="connsiteY8" fmla="*/ 519113 h 1357313"/>
              <a:gd name="connsiteX9" fmla="*/ 639966 w 1716291"/>
              <a:gd name="connsiteY9" fmla="*/ 609600 h 1357313"/>
              <a:gd name="connsiteX10" fmla="*/ 497091 w 1716291"/>
              <a:gd name="connsiteY10" fmla="*/ 738188 h 1357313"/>
              <a:gd name="connsiteX11" fmla="*/ 363741 w 1716291"/>
              <a:gd name="connsiteY11" fmla="*/ 757238 h 1357313"/>
              <a:gd name="connsiteX12" fmla="*/ 258966 w 1716291"/>
              <a:gd name="connsiteY12" fmla="*/ 728663 h 1357313"/>
              <a:gd name="connsiteX13" fmla="*/ 178003 w 1716291"/>
              <a:gd name="connsiteY13" fmla="*/ 719138 h 1357313"/>
              <a:gd name="connsiteX14" fmla="*/ 82753 w 1716291"/>
              <a:gd name="connsiteY14" fmla="*/ 752475 h 1357313"/>
              <a:gd name="connsiteX15" fmla="*/ 39891 w 1716291"/>
              <a:gd name="connsiteY15" fmla="*/ 776288 h 1357313"/>
              <a:gd name="connsiteX16" fmla="*/ 20841 w 1716291"/>
              <a:gd name="connsiteY16" fmla="*/ 857250 h 1357313"/>
              <a:gd name="connsiteX17" fmla="*/ 1791 w 1716291"/>
              <a:gd name="connsiteY17" fmla="*/ 881063 h 1357313"/>
              <a:gd name="connsiteX18" fmla="*/ 68466 w 1716291"/>
              <a:gd name="connsiteY18" fmla="*/ 990600 h 1357313"/>
              <a:gd name="connsiteX19" fmla="*/ 116091 w 1716291"/>
              <a:gd name="connsiteY19" fmla="*/ 1114425 h 1357313"/>
              <a:gd name="connsiteX20" fmla="*/ 206578 w 1716291"/>
              <a:gd name="connsiteY20" fmla="*/ 1238250 h 1357313"/>
              <a:gd name="connsiteX21" fmla="*/ 339928 w 1716291"/>
              <a:gd name="connsiteY21" fmla="*/ 1323975 h 1357313"/>
              <a:gd name="connsiteX22" fmla="*/ 578053 w 1716291"/>
              <a:gd name="connsiteY22" fmla="*/ 1357313 h 1357313"/>
              <a:gd name="connsiteX23" fmla="*/ 749503 w 1716291"/>
              <a:gd name="connsiteY23" fmla="*/ 1333500 h 1357313"/>
              <a:gd name="connsiteX24" fmla="*/ 916191 w 1716291"/>
              <a:gd name="connsiteY24" fmla="*/ 1285875 h 1357313"/>
              <a:gd name="connsiteX25" fmla="*/ 1106691 w 1716291"/>
              <a:gd name="connsiteY25" fmla="*/ 1185863 h 1357313"/>
              <a:gd name="connsiteX26" fmla="*/ 1244803 w 1716291"/>
              <a:gd name="connsiteY26" fmla="*/ 1076325 h 1357313"/>
              <a:gd name="connsiteX27" fmla="*/ 1397203 w 1716291"/>
              <a:gd name="connsiteY27" fmla="*/ 914400 h 1357313"/>
              <a:gd name="connsiteX28" fmla="*/ 1501978 w 1716291"/>
              <a:gd name="connsiteY28" fmla="*/ 800100 h 1357313"/>
              <a:gd name="connsiteX29" fmla="*/ 1625803 w 1716291"/>
              <a:gd name="connsiteY29" fmla="*/ 581025 h 1357313"/>
              <a:gd name="connsiteX30" fmla="*/ 1702003 w 1716291"/>
              <a:gd name="connsiteY30" fmla="*/ 442913 h 1357313"/>
              <a:gd name="connsiteX31" fmla="*/ 1687716 w 1716291"/>
              <a:gd name="connsiteY31" fmla="*/ 352425 h 1357313"/>
              <a:gd name="connsiteX32" fmla="*/ 1659141 w 1716291"/>
              <a:gd name="connsiteY32" fmla="*/ 271463 h 1357313"/>
              <a:gd name="connsiteX33" fmla="*/ 1659141 w 1716291"/>
              <a:gd name="connsiteY33" fmla="*/ 161925 h 1357313"/>
              <a:gd name="connsiteX34" fmla="*/ 1716291 w 1716291"/>
              <a:gd name="connsiteY34" fmla="*/ 0 h 1357313"/>
              <a:gd name="connsiteX0" fmla="*/ 1721813 w 1721813"/>
              <a:gd name="connsiteY0" fmla="*/ 0 h 1357313"/>
              <a:gd name="connsiteX1" fmla="*/ 1597988 w 1721813"/>
              <a:gd name="connsiteY1" fmla="*/ 19050 h 1357313"/>
              <a:gd name="connsiteX2" fmla="*/ 1550363 w 1721813"/>
              <a:gd name="connsiteY2" fmla="*/ 128588 h 1357313"/>
              <a:gd name="connsiteX3" fmla="*/ 1531313 w 1721813"/>
              <a:gd name="connsiteY3" fmla="*/ 233363 h 1357313"/>
              <a:gd name="connsiteX4" fmla="*/ 1469400 w 1721813"/>
              <a:gd name="connsiteY4" fmla="*/ 342900 h 1357313"/>
              <a:gd name="connsiteX5" fmla="*/ 1340813 w 1721813"/>
              <a:gd name="connsiteY5" fmla="*/ 490538 h 1357313"/>
              <a:gd name="connsiteX6" fmla="*/ 1150313 w 1721813"/>
              <a:gd name="connsiteY6" fmla="*/ 490538 h 1357313"/>
              <a:gd name="connsiteX7" fmla="*/ 812175 w 1721813"/>
              <a:gd name="connsiteY7" fmla="*/ 376238 h 1357313"/>
              <a:gd name="connsiteX8" fmla="*/ 721688 w 1721813"/>
              <a:gd name="connsiteY8" fmla="*/ 519113 h 1357313"/>
              <a:gd name="connsiteX9" fmla="*/ 645488 w 1721813"/>
              <a:gd name="connsiteY9" fmla="*/ 609600 h 1357313"/>
              <a:gd name="connsiteX10" fmla="*/ 502613 w 1721813"/>
              <a:gd name="connsiteY10" fmla="*/ 738188 h 1357313"/>
              <a:gd name="connsiteX11" fmla="*/ 369263 w 1721813"/>
              <a:gd name="connsiteY11" fmla="*/ 757238 h 1357313"/>
              <a:gd name="connsiteX12" fmla="*/ 264488 w 1721813"/>
              <a:gd name="connsiteY12" fmla="*/ 728663 h 1357313"/>
              <a:gd name="connsiteX13" fmla="*/ 183525 w 1721813"/>
              <a:gd name="connsiteY13" fmla="*/ 719138 h 1357313"/>
              <a:gd name="connsiteX14" fmla="*/ 88275 w 1721813"/>
              <a:gd name="connsiteY14" fmla="*/ 752475 h 1357313"/>
              <a:gd name="connsiteX15" fmla="*/ 45413 w 1721813"/>
              <a:gd name="connsiteY15" fmla="*/ 776288 h 1357313"/>
              <a:gd name="connsiteX16" fmla="*/ 26363 w 1721813"/>
              <a:gd name="connsiteY16" fmla="*/ 857250 h 1357313"/>
              <a:gd name="connsiteX17" fmla="*/ 7313 w 1721813"/>
              <a:gd name="connsiteY17" fmla="*/ 881063 h 1357313"/>
              <a:gd name="connsiteX18" fmla="*/ 73988 w 1721813"/>
              <a:gd name="connsiteY18" fmla="*/ 990600 h 1357313"/>
              <a:gd name="connsiteX19" fmla="*/ 121613 w 1721813"/>
              <a:gd name="connsiteY19" fmla="*/ 1114425 h 1357313"/>
              <a:gd name="connsiteX20" fmla="*/ 212100 w 1721813"/>
              <a:gd name="connsiteY20" fmla="*/ 1238250 h 1357313"/>
              <a:gd name="connsiteX21" fmla="*/ 345450 w 1721813"/>
              <a:gd name="connsiteY21" fmla="*/ 1323975 h 1357313"/>
              <a:gd name="connsiteX22" fmla="*/ 583575 w 1721813"/>
              <a:gd name="connsiteY22" fmla="*/ 1357313 h 1357313"/>
              <a:gd name="connsiteX23" fmla="*/ 755025 w 1721813"/>
              <a:gd name="connsiteY23" fmla="*/ 1333500 h 1357313"/>
              <a:gd name="connsiteX24" fmla="*/ 921713 w 1721813"/>
              <a:gd name="connsiteY24" fmla="*/ 1285875 h 1357313"/>
              <a:gd name="connsiteX25" fmla="*/ 1112213 w 1721813"/>
              <a:gd name="connsiteY25" fmla="*/ 1185863 h 1357313"/>
              <a:gd name="connsiteX26" fmla="*/ 1250325 w 1721813"/>
              <a:gd name="connsiteY26" fmla="*/ 1076325 h 1357313"/>
              <a:gd name="connsiteX27" fmla="*/ 1402725 w 1721813"/>
              <a:gd name="connsiteY27" fmla="*/ 914400 h 1357313"/>
              <a:gd name="connsiteX28" fmla="*/ 1507500 w 1721813"/>
              <a:gd name="connsiteY28" fmla="*/ 800100 h 1357313"/>
              <a:gd name="connsiteX29" fmla="*/ 1631325 w 1721813"/>
              <a:gd name="connsiteY29" fmla="*/ 581025 h 1357313"/>
              <a:gd name="connsiteX30" fmla="*/ 1707525 w 1721813"/>
              <a:gd name="connsiteY30" fmla="*/ 442913 h 1357313"/>
              <a:gd name="connsiteX31" fmla="*/ 1693238 w 1721813"/>
              <a:gd name="connsiteY31" fmla="*/ 352425 h 1357313"/>
              <a:gd name="connsiteX32" fmla="*/ 1664663 w 1721813"/>
              <a:gd name="connsiteY32" fmla="*/ 271463 h 1357313"/>
              <a:gd name="connsiteX33" fmla="*/ 1664663 w 1721813"/>
              <a:gd name="connsiteY33" fmla="*/ 161925 h 1357313"/>
              <a:gd name="connsiteX34" fmla="*/ 1721813 w 1721813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16465" h="1357313">
                <a:moveTo>
                  <a:pt x="1716465" y="0"/>
                </a:moveTo>
                <a:lnTo>
                  <a:pt x="1592640" y="19050"/>
                </a:lnTo>
                <a:lnTo>
                  <a:pt x="1545015" y="128588"/>
                </a:lnTo>
                <a:lnTo>
                  <a:pt x="1525965" y="233363"/>
                </a:lnTo>
                <a:lnTo>
                  <a:pt x="1464052" y="342900"/>
                </a:lnTo>
                <a:lnTo>
                  <a:pt x="1335465" y="490538"/>
                </a:lnTo>
                <a:lnTo>
                  <a:pt x="1144965" y="490538"/>
                </a:lnTo>
                <a:lnTo>
                  <a:pt x="806827" y="376238"/>
                </a:lnTo>
                <a:lnTo>
                  <a:pt x="716340" y="519113"/>
                </a:lnTo>
                <a:lnTo>
                  <a:pt x="640140" y="609600"/>
                </a:lnTo>
                <a:cubicBezTo>
                  <a:pt x="603628" y="646112"/>
                  <a:pt x="543303" y="713582"/>
                  <a:pt x="497265" y="738188"/>
                </a:cubicBezTo>
                <a:cubicBezTo>
                  <a:pt x="451228" y="762794"/>
                  <a:pt x="403602" y="758825"/>
                  <a:pt x="363915" y="757238"/>
                </a:cubicBezTo>
                <a:cubicBezTo>
                  <a:pt x="324228" y="755651"/>
                  <a:pt x="290096" y="735013"/>
                  <a:pt x="259140" y="728663"/>
                </a:cubicBezTo>
                <a:cubicBezTo>
                  <a:pt x="228184" y="722313"/>
                  <a:pt x="209927" y="708026"/>
                  <a:pt x="178177" y="719138"/>
                </a:cubicBezTo>
                <a:lnTo>
                  <a:pt x="82927" y="752475"/>
                </a:lnTo>
                <a:cubicBezTo>
                  <a:pt x="51177" y="763587"/>
                  <a:pt x="50384" y="758826"/>
                  <a:pt x="40065" y="776288"/>
                </a:cubicBezTo>
                <a:lnTo>
                  <a:pt x="18634" y="840581"/>
                </a:lnTo>
                <a:cubicBezTo>
                  <a:pt x="12284" y="858043"/>
                  <a:pt x="-5972" y="854869"/>
                  <a:pt x="1965" y="881063"/>
                </a:cubicBezTo>
                <a:cubicBezTo>
                  <a:pt x="9902" y="907257"/>
                  <a:pt x="50383" y="956468"/>
                  <a:pt x="66258" y="997743"/>
                </a:cubicBezTo>
                <a:lnTo>
                  <a:pt x="116265" y="1114425"/>
                </a:lnTo>
                <a:cubicBezTo>
                  <a:pt x="139681" y="1154509"/>
                  <a:pt x="170240" y="1205706"/>
                  <a:pt x="206752" y="1238250"/>
                </a:cubicBezTo>
                <a:cubicBezTo>
                  <a:pt x="243264" y="1270794"/>
                  <a:pt x="294064" y="1289050"/>
                  <a:pt x="337720" y="1314450"/>
                </a:cubicBezTo>
                <a:cubicBezTo>
                  <a:pt x="382170" y="1343025"/>
                  <a:pt x="509965" y="1355726"/>
                  <a:pt x="578227" y="1357313"/>
                </a:cubicBezTo>
                <a:lnTo>
                  <a:pt x="749677" y="1333500"/>
                </a:lnTo>
                <a:lnTo>
                  <a:pt x="916365" y="1285875"/>
                </a:lnTo>
                <a:lnTo>
                  <a:pt x="1106865" y="1185863"/>
                </a:lnTo>
                <a:lnTo>
                  <a:pt x="1244977" y="1076325"/>
                </a:lnTo>
                <a:lnTo>
                  <a:pt x="1397377" y="914400"/>
                </a:lnTo>
                <a:lnTo>
                  <a:pt x="1502152" y="800100"/>
                </a:lnTo>
                <a:lnTo>
                  <a:pt x="1625977" y="581025"/>
                </a:lnTo>
                <a:lnTo>
                  <a:pt x="1702177" y="442913"/>
                </a:lnTo>
                <a:lnTo>
                  <a:pt x="1687890" y="352425"/>
                </a:lnTo>
                <a:lnTo>
                  <a:pt x="1659315" y="271463"/>
                </a:lnTo>
                <a:lnTo>
                  <a:pt x="1659315" y="161925"/>
                </a:lnTo>
                <a:lnTo>
                  <a:pt x="1716465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  <a:alpha val="50000"/>
                </a:schemeClr>
              </a:gs>
              <a:gs pos="100000">
                <a:schemeClr val="accent3">
                  <a:shade val="94000"/>
                  <a:satMod val="135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2" name="Freeform 741"/>
          <p:cNvSpPr/>
          <p:nvPr/>
        </p:nvSpPr>
        <p:spPr>
          <a:xfrm>
            <a:off x="1664256" y="2287589"/>
            <a:ext cx="1702177" cy="981075"/>
          </a:xfrm>
          <a:custGeom>
            <a:avLst/>
            <a:gdLst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6291 w 1716291"/>
              <a:gd name="connsiteY0" fmla="*/ 0 h 1357313"/>
              <a:gd name="connsiteX1" fmla="*/ 1592466 w 1716291"/>
              <a:gd name="connsiteY1" fmla="*/ 19050 h 1357313"/>
              <a:gd name="connsiteX2" fmla="*/ 1544841 w 1716291"/>
              <a:gd name="connsiteY2" fmla="*/ 128588 h 1357313"/>
              <a:gd name="connsiteX3" fmla="*/ 1525791 w 1716291"/>
              <a:gd name="connsiteY3" fmla="*/ 233363 h 1357313"/>
              <a:gd name="connsiteX4" fmla="*/ 1463878 w 1716291"/>
              <a:gd name="connsiteY4" fmla="*/ 342900 h 1357313"/>
              <a:gd name="connsiteX5" fmla="*/ 1335291 w 1716291"/>
              <a:gd name="connsiteY5" fmla="*/ 490538 h 1357313"/>
              <a:gd name="connsiteX6" fmla="*/ 1144791 w 1716291"/>
              <a:gd name="connsiteY6" fmla="*/ 490538 h 1357313"/>
              <a:gd name="connsiteX7" fmla="*/ 806653 w 1716291"/>
              <a:gd name="connsiteY7" fmla="*/ 376238 h 1357313"/>
              <a:gd name="connsiteX8" fmla="*/ 716166 w 1716291"/>
              <a:gd name="connsiteY8" fmla="*/ 519113 h 1357313"/>
              <a:gd name="connsiteX9" fmla="*/ 639966 w 1716291"/>
              <a:gd name="connsiteY9" fmla="*/ 609600 h 1357313"/>
              <a:gd name="connsiteX10" fmla="*/ 497091 w 1716291"/>
              <a:gd name="connsiteY10" fmla="*/ 738188 h 1357313"/>
              <a:gd name="connsiteX11" fmla="*/ 363741 w 1716291"/>
              <a:gd name="connsiteY11" fmla="*/ 757238 h 1357313"/>
              <a:gd name="connsiteX12" fmla="*/ 258966 w 1716291"/>
              <a:gd name="connsiteY12" fmla="*/ 728663 h 1357313"/>
              <a:gd name="connsiteX13" fmla="*/ 178003 w 1716291"/>
              <a:gd name="connsiteY13" fmla="*/ 719138 h 1357313"/>
              <a:gd name="connsiteX14" fmla="*/ 82753 w 1716291"/>
              <a:gd name="connsiteY14" fmla="*/ 752475 h 1357313"/>
              <a:gd name="connsiteX15" fmla="*/ 39891 w 1716291"/>
              <a:gd name="connsiteY15" fmla="*/ 776288 h 1357313"/>
              <a:gd name="connsiteX16" fmla="*/ 20841 w 1716291"/>
              <a:gd name="connsiteY16" fmla="*/ 857250 h 1357313"/>
              <a:gd name="connsiteX17" fmla="*/ 1791 w 1716291"/>
              <a:gd name="connsiteY17" fmla="*/ 881063 h 1357313"/>
              <a:gd name="connsiteX18" fmla="*/ 68466 w 1716291"/>
              <a:gd name="connsiteY18" fmla="*/ 990600 h 1357313"/>
              <a:gd name="connsiteX19" fmla="*/ 116091 w 1716291"/>
              <a:gd name="connsiteY19" fmla="*/ 1114425 h 1357313"/>
              <a:gd name="connsiteX20" fmla="*/ 206578 w 1716291"/>
              <a:gd name="connsiteY20" fmla="*/ 1238250 h 1357313"/>
              <a:gd name="connsiteX21" fmla="*/ 339928 w 1716291"/>
              <a:gd name="connsiteY21" fmla="*/ 1323975 h 1357313"/>
              <a:gd name="connsiteX22" fmla="*/ 578053 w 1716291"/>
              <a:gd name="connsiteY22" fmla="*/ 1357313 h 1357313"/>
              <a:gd name="connsiteX23" fmla="*/ 749503 w 1716291"/>
              <a:gd name="connsiteY23" fmla="*/ 1333500 h 1357313"/>
              <a:gd name="connsiteX24" fmla="*/ 916191 w 1716291"/>
              <a:gd name="connsiteY24" fmla="*/ 1285875 h 1357313"/>
              <a:gd name="connsiteX25" fmla="*/ 1106691 w 1716291"/>
              <a:gd name="connsiteY25" fmla="*/ 1185863 h 1357313"/>
              <a:gd name="connsiteX26" fmla="*/ 1244803 w 1716291"/>
              <a:gd name="connsiteY26" fmla="*/ 1076325 h 1357313"/>
              <a:gd name="connsiteX27" fmla="*/ 1397203 w 1716291"/>
              <a:gd name="connsiteY27" fmla="*/ 914400 h 1357313"/>
              <a:gd name="connsiteX28" fmla="*/ 1501978 w 1716291"/>
              <a:gd name="connsiteY28" fmla="*/ 800100 h 1357313"/>
              <a:gd name="connsiteX29" fmla="*/ 1625803 w 1716291"/>
              <a:gd name="connsiteY29" fmla="*/ 581025 h 1357313"/>
              <a:gd name="connsiteX30" fmla="*/ 1702003 w 1716291"/>
              <a:gd name="connsiteY30" fmla="*/ 442913 h 1357313"/>
              <a:gd name="connsiteX31" fmla="*/ 1687716 w 1716291"/>
              <a:gd name="connsiteY31" fmla="*/ 352425 h 1357313"/>
              <a:gd name="connsiteX32" fmla="*/ 1659141 w 1716291"/>
              <a:gd name="connsiteY32" fmla="*/ 271463 h 1357313"/>
              <a:gd name="connsiteX33" fmla="*/ 1659141 w 1716291"/>
              <a:gd name="connsiteY33" fmla="*/ 161925 h 1357313"/>
              <a:gd name="connsiteX34" fmla="*/ 1716291 w 1716291"/>
              <a:gd name="connsiteY34" fmla="*/ 0 h 1357313"/>
              <a:gd name="connsiteX0" fmla="*/ 1721813 w 1721813"/>
              <a:gd name="connsiteY0" fmla="*/ 0 h 1357313"/>
              <a:gd name="connsiteX1" fmla="*/ 1597988 w 1721813"/>
              <a:gd name="connsiteY1" fmla="*/ 19050 h 1357313"/>
              <a:gd name="connsiteX2" fmla="*/ 1550363 w 1721813"/>
              <a:gd name="connsiteY2" fmla="*/ 128588 h 1357313"/>
              <a:gd name="connsiteX3" fmla="*/ 1531313 w 1721813"/>
              <a:gd name="connsiteY3" fmla="*/ 233363 h 1357313"/>
              <a:gd name="connsiteX4" fmla="*/ 1469400 w 1721813"/>
              <a:gd name="connsiteY4" fmla="*/ 342900 h 1357313"/>
              <a:gd name="connsiteX5" fmla="*/ 1340813 w 1721813"/>
              <a:gd name="connsiteY5" fmla="*/ 490538 h 1357313"/>
              <a:gd name="connsiteX6" fmla="*/ 1150313 w 1721813"/>
              <a:gd name="connsiteY6" fmla="*/ 490538 h 1357313"/>
              <a:gd name="connsiteX7" fmla="*/ 812175 w 1721813"/>
              <a:gd name="connsiteY7" fmla="*/ 376238 h 1357313"/>
              <a:gd name="connsiteX8" fmla="*/ 721688 w 1721813"/>
              <a:gd name="connsiteY8" fmla="*/ 519113 h 1357313"/>
              <a:gd name="connsiteX9" fmla="*/ 645488 w 1721813"/>
              <a:gd name="connsiteY9" fmla="*/ 609600 h 1357313"/>
              <a:gd name="connsiteX10" fmla="*/ 502613 w 1721813"/>
              <a:gd name="connsiteY10" fmla="*/ 738188 h 1357313"/>
              <a:gd name="connsiteX11" fmla="*/ 369263 w 1721813"/>
              <a:gd name="connsiteY11" fmla="*/ 757238 h 1357313"/>
              <a:gd name="connsiteX12" fmla="*/ 264488 w 1721813"/>
              <a:gd name="connsiteY12" fmla="*/ 728663 h 1357313"/>
              <a:gd name="connsiteX13" fmla="*/ 183525 w 1721813"/>
              <a:gd name="connsiteY13" fmla="*/ 719138 h 1357313"/>
              <a:gd name="connsiteX14" fmla="*/ 88275 w 1721813"/>
              <a:gd name="connsiteY14" fmla="*/ 752475 h 1357313"/>
              <a:gd name="connsiteX15" fmla="*/ 45413 w 1721813"/>
              <a:gd name="connsiteY15" fmla="*/ 776288 h 1357313"/>
              <a:gd name="connsiteX16" fmla="*/ 26363 w 1721813"/>
              <a:gd name="connsiteY16" fmla="*/ 857250 h 1357313"/>
              <a:gd name="connsiteX17" fmla="*/ 7313 w 1721813"/>
              <a:gd name="connsiteY17" fmla="*/ 881063 h 1357313"/>
              <a:gd name="connsiteX18" fmla="*/ 73988 w 1721813"/>
              <a:gd name="connsiteY18" fmla="*/ 990600 h 1357313"/>
              <a:gd name="connsiteX19" fmla="*/ 121613 w 1721813"/>
              <a:gd name="connsiteY19" fmla="*/ 1114425 h 1357313"/>
              <a:gd name="connsiteX20" fmla="*/ 212100 w 1721813"/>
              <a:gd name="connsiteY20" fmla="*/ 1238250 h 1357313"/>
              <a:gd name="connsiteX21" fmla="*/ 345450 w 1721813"/>
              <a:gd name="connsiteY21" fmla="*/ 1323975 h 1357313"/>
              <a:gd name="connsiteX22" fmla="*/ 583575 w 1721813"/>
              <a:gd name="connsiteY22" fmla="*/ 1357313 h 1357313"/>
              <a:gd name="connsiteX23" fmla="*/ 755025 w 1721813"/>
              <a:gd name="connsiteY23" fmla="*/ 1333500 h 1357313"/>
              <a:gd name="connsiteX24" fmla="*/ 921713 w 1721813"/>
              <a:gd name="connsiteY24" fmla="*/ 1285875 h 1357313"/>
              <a:gd name="connsiteX25" fmla="*/ 1112213 w 1721813"/>
              <a:gd name="connsiteY25" fmla="*/ 1185863 h 1357313"/>
              <a:gd name="connsiteX26" fmla="*/ 1250325 w 1721813"/>
              <a:gd name="connsiteY26" fmla="*/ 1076325 h 1357313"/>
              <a:gd name="connsiteX27" fmla="*/ 1402725 w 1721813"/>
              <a:gd name="connsiteY27" fmla="*/ 914400 h 1357313"/>
              <a:gd name="connsiteX28" fmla="*/ 1507500 w 1721813"/>
              <a:gd name="connsiteY28" fmla="*/ 800100 h 1357313"/>
              <a:gd name="connsiteX29" fmla="*/ 1631325 w 1721813"/>
              <a:gd name="connsiteY29" fmla="*/ 581025 h 1357313"/>
              <a:gd name="connsiteX30" fmla="*/ 1707525 w 1721813"/>
              <a:gd name="connsiteY30" fmla="*/ 442913 h 1357313"/>
              <a:gd name="connsiteX31" fmla="*/ 1693238 w 1721813"/>
              <a:gd name="connsiteY31" fmla="*/ 352425 h 1357313"/>
              <a:gd name="connsiteX32" fmla="*/ 1664663 w 1721813"/>
              <a:gd name="connsiteY32" fmla="*/ 271463 h 1357313"/>
              <a:gd name="connsiteX33" fmla="*/ 1664663 w 1721813"/>
              <a:gd name="connsiteY33" fmla="*/ 161925 h 1357313"/>
              <a:gd name="connsiteX34" fmla="*/ 1721813 w 1721813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335465 w 1716465"/>
              <a:gd name="connsiteY4" fmla="*/ 490538 h 1357313"/>
              <a:gd name="connsiteX5" fmla="*/ 1144965 w 1716465"/>
              <a:gd name="connsiteY5" fmla="*/ 490538 h 1357313"/>
              <a:gd name="connsiteX6" fmla="*/ 806827 w 1716465"/>
              <a:gd name="connsiteY6" fmla="*/ 376238 h 1357313"/>
              <a:gd name="connsiteX7" fmla="*/ 716340 w 1716465"/>
              <a:gd name="connsiteY7" fmla="*/ 519113 h 1357313"/>
              <a:gd name="connsiteX8" fmla="*/ 640140 w 1716465"/>
              <a:gd name="connsiteY8" fmla="*/ 609600 h 1357313"/>
              <a:gd name="connsiteX9" fmla="*/ 497265 w 1716465"/>
              <a:gd name="connsiteY9" fmla="*/ 738188 h 1357313"/>
              <a:gd name="connsiteX10" fmla="*/ 363915 w 1716465"/>
              <a:gd name="connsiteY10" fmla="*/ 757238 h 1357313"/>
              <a:gd name="connsiteX11" fmla="*/ 259140 w 1716465"/>
              <a:gd name="connsiteY11" fmla="*/ 728663 h 1357313"/>
              <a:gd name="connsiteX12" fmla="*/ 178177 w 1716465"/>
              <a:gd name="connsiteY12" fmla="*/ 719138 h 1357313"/>
              <a:gd name="connsiteX13" fmla="*/ 82927 w 1716465"/>
              <a:gd name="connsiteY13" fmla="*/ 752475 h 1357313"/>
              <a:gd name="connsiteX14" fmla="*/ 40065 w 1716465"/>
              <a:gd name="connsiteY14" fmla="*/ 776288 h 1357313"/>
              <a:gd name="connsiteX15" fmla="*/ 18634 w 1716465"/>
              <a:gd name="connsiteY15" fmla="*/ 840581 h 1357313"/>
              <a:gd name="connsiteX16" fmla="*/ 1965 w 1716465"/>
              <a:gd name="connsiteY16" fmla="*/ 881063 h 1357313"/>
              <a:gd name="connsiteX17" fmla="*/ 66258 w 1716465"/>
              <a:gd name="connsiteY17" fmla="*/ 997743 h 1357313"/>
              <a:gd name="connsiteX18" fmla="*/ 116265 w 1716465"/>
              <a:gd name="connsiteY18" fmla="*/ 1114425 h 1357313"/>
              <a:gd name="connsiteX19" fmla="*/ 206752 w 1716465"/>
              <a:gd name="connsiteY19" fmla="*/ 1238250 h 1357313"/>
              <a:gd name="connsiteX20" fmla="*/ 337720 w 1716465"/>
              <a:gd name="connsiteY20" fmla="*/ 1314450 h 1357313"/>
              <a:gd name="connsiteX21" fmla="*/ 578227 w 1716465"/>
              <a:gd name="connsiteY21" fmla="*/ 1357313 h 1357313"/>
              <a:gd name="connsiteX22" fmla="*/ 749677 w 1716465"/>
              <a:gd name="connsiteY22" fmla="*/ 1333500 h 1357313"/>
              <a:gd name="connsiteX23" fmla="*/ 916365 w 1716465"/>
              <a:gd name="connsiteY23" fmla="*/ 1285875 h 1357313"/>
              <a:gd name="connsiteX24" fmla="*/ 1106865 w 1716465"/>
              <a:gd name="connsiteY24" fmla="*/ 1185863 h 1357313"/>
              <a:gd name="connsiteX25" fmla="*/ 1244977 w 1716465"/>
              <a:gd name="connsiteY25" fmla="*/ 1076325 h 1357313"/>
              <a:gd name="connsiteX26" fmla="*/ 1397377 w 1716465"/>
              <a:gd name="connsiteY26" fmla="*/ 914400 h 1357313"/>
              <a:gd name="connsiteX27" fmla="*/ 1502152 w 1716465"/>
              <a:gd name="connsiteY27" fmla="*/ 800100 h 1357313"/>
              <a:gd name="connsiteX28" fmla="*/ 1625977 w 1716465"/>
              <a:gd name="connsiteY28" fmla="*/ 581025 h 1357313"/>
              <a:gd name="connsiteX29" fmla="*/ 1702177 w 1716465"/>
              <a:gd name="connsiteY29" fmla="*/ 442913 h 1357313"/>
              <a:gd name="connsiteX30" fmla="*/ 1687890 w 1716465"/>
              <a:gd name="connsiteY30" fmla="*/ 352425 h 1357313"/>
              <a:gd name="connsiteX31" fmla="*/ 1659315 w 1716465"/>
              <a:gd name="connsiteY31" fmla="*/ 271463 h 1357313"/>
              <a:gd name="connsiteX32" fmla="*/ 1659315 w 1716465"/>
              <a:gd name="connsiteY32" fmla="*/ 161925 h 1357313"/>
              <a:gd name="connsiteX33" fmla="*/ 1716465 w 1716465"/>
              <a:gd name="connsiteY33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335465 w 1716465"/>
              <a:gd name="connsiteY3" fmla="*/ 490538 h 1357313"/>
              <a:gd name="connsiteX4" fmla="*/ 1144965 w 1716465"/>
              <a:gd name="connsiteY4" fmla="*/ 490538 h 1357313"/>
              <a:gd name="connsiteX5" fmla="*/ 806827 w 1716465"/>
              <a:gd name="connsiteY5" fmla="*/ 376238 h 1357313"/>
              <a:gd name="connsiteX6" fmla="*/ 716340 w 1716465"/>
              <a:gd name="connsiteY6" fmla="*/ 519113 h 1357313"/>
              <a:gd name="connsiteX7" fmla="*/ 640140 w 1716465"/>
              <a:gd name="connsiteY7" fmla="*/ 609600 h 1357313"/>
              <a:gd name="connsiteX8" fmla="*/ 497265 w 1716465"/>
              <a:gd name="connsiteY8" fmla="*/ 738188 h 1357313"/>
              <a:gd name="connsiteX9" fmla="*/ 363915 w 1716465"/>
              <a:gd name="connsiteY9" fmla="*/ 757238 h 1357313"/>
              <a:gd name="connsiteX10" fmla="*/ 259140 w 1716465"/>
              <a:gd name="connsiteY10" fmla="*/ 728663 h 1357313"/>
              <a:gd name="connsiteX11" fmla="*/ 178177 w 1716465"/>
              <a:gd name="connsiteY11" fmla="*/ 719138 h 1357313"/>
              <a:gd name="connsiteX12" fmla="*/ 82927 w 1716465"/>
              <a:gd name="connsiteY12" fmla="*/ 752475 h 1357313"/>
              <a:gd name="connsiteX13" fmla="*/ 40065 w 1716465"/>
              <a:gd name="connsiteY13" fmla="*/ 776288 h 1357313"/>
              <a:gd name="connsiteX14" fmla="*/ 18634 w 1716465"/>
              <a:gd name="connsiteY14" fmla="*/ 840581 h 1357313"/>
              <a:gd name="connsiteX15" fmla="*/ 1965 w 1716465"/>
              <a:gd name="connsiteY15" fmla="*/ 881063 h 1357313"/>
              <a:gd name="connsiteX16" fmla="*/ 66258 w 1716465"/>
              <a:gd name="connsiteY16" fmla="*/ 997743 h 1357313"/>
              <a:gd name="connsiteX17" fmla="*/ 116265 w 1716465"/>
              <a:gd name="connsiteY17" fmla="*/ 1114425 h 1357313"/>
              <a:gd name="connsiteX18" fmla="*/ 206752 w 1716465"/>
              <a:gd name="connsiteY18" fmla="*/ 1238250 h 1357313"/>
              <a:gd name="connsiteX19" fmla="*/ 337720 w 1716465"/>
              <a:gd name="connsiteY19" fmla="*/ 1314450 h 1357313"/>
              <a:gd name="connsiteX20" fmla="*/ 578227 w 1716465"/>
              <a:gd name="connsiteY20" fmla="*/ 1357313 h 1357313"/>
              <a:gd name="connsiteX21" fmla="*/ 749677 w 1716465"/>
              <a:gd name="connsiteY21" fmla="*/ 1333500 h 1357313"/>
              <a:gd name="connsiteX22" fmla="*/ 916365 w 1716465"/>
              <a:gd name="connsiteY22" fmla="*/ 1285875 h 1357313"/>
              <a:gd name="connsiteX23" fmla="*/ 1106865 w 1716465"/>
              <a:gd name="connsiteY23" fmla="*/ 1185863 h 1357313"/>
              <a:gd name="connsiteX24" fmla="*/ 1244977 w 1716465"/>
              <a:gd name="connsiteY24" fmla="*/ 1076325 h 1357313"/>
              <a:gd name="connsiteX25" fmla="*/ 1397377 w 1716465"/>
              <a:gd name="connsiteY25" fmla="*/ 914400 h 1357313"/>
              <a:gd name="connsiteX26" fmla="*/ 1502152 w 1716465"/>
              <a:gd name="connsiteY26" fmla="*/ 800100 h 1357313"/>
              <a:gd name="connsiteX27" fmla="*/ 1625977 w 1716465"/>
              <a:gd name="connsiteY27" fmla="*/ 581025 h 1357313"/>
              <a:gd name="connsiteX28" fmla="*/ 1702177 w 1716465"/>
              <a:gd name="connsiteY28" fmla="*/ 442913 h 1357313"/>
              <a:gd name="connsiteX29" fmla="*/ 1687890 w 1716465"/>
              <a:gd name="connsiteY29" fmla="*/ 352425 h 1357313"/>
              <a:gd name="connsiteX30" fmla="*/ 1659315 w 1716465"/>
              <a:gd name="connsiteY30" fmla="*/ 271463 h 1357313"/>
              <a:gd name="connsiteX31" fmla="*/ 1659315 w 1716465"/>
              <a:gd name="connsiteY31" fmla="*/ 161925 h 1357313"/>
              <a:gd name="connsiteX32" fmla="*/ 1716465 w 1716465"/>
              <a:gd name="connsiteY32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335465 w 1716465"/>
              <a:gd name="connsiteY2" fmla="*/ 490538 h 1357313"/>
              <a:gd name="connsiteX3" fmla="*/ 1144965 w 1716465"/>
              <a:gd name="connsiteY3" fmla="*/ 490538 h 1357313"/>
              <a:gd name="connsiteX4" fmla="*/ 806827 w 1716465"/>
              <a:gd name="connsiteY4" fmla="*/ 376238 h 1357313"/>
              <a:gd name="connsiteX5" fmla="*/ 716340 w 1716465"/>
              <a:gd name="connsiteY5" fmla="*/ 519113 h 1357313"/>
              <a:gd name="connsiteX6" fmla="*/ 640140 w 1716465"/>
              <a:gd name="connsiteY6" fmla="*/ 609600 h 1357313"/>
              <a:gd name="connsiteX7" fmla="*/ 497265 w 1716465"/>
              <a:gd name="connsiteY7" fmla="*/ 738188 h 1357313"/>
              <a:gd name="connsiteX8" fmla="*/ 363915 w 1716465"/>
              <a:gd name="connsiteY8" fmla="*/ 757238 h 1357313"/>
              <a:gd name="connsiteX9" fmla="*/ 259140 w 1716465"/>
              <a:gd name="connsiteY9" fmla="*/ 728663 h 1357313"/>
              <a:gd name="connsiteX10" fmla="*/ 178177 w 1716465"/>
              <a:gd name="connsiteY10" fmla="*/ 719138 h 1357313"/>
              <a:gd name="connsiteX11" fmla="*/ 82927 w 1716465"/>
              <a:gd name="connsiteY11" fmla="*/ 752475 h 1357313"/>
              <a:gd name="connsiteX12" fmla="*/ 40065 w 1716465"/>
              <a:gd name="connsiteY12" fmla="*/ 776288 h 1357313"/>
              <a:gd name="connsiteX13" fmla="*/ 18634 w 1716465"/>
              <a:gd name="connsiteY13" fmla="*/ 840581 h 1357313"/>
              <a:gd name="connsiteX14" fmla="*/ 1965 w 1716465"/>
              <a:gd name="connsiteY14" fmla="*/ 881063 h 1357313"/>
              <a:gd name="connsiteX15" fmla="*/ 66258 w 1716465"/>
              <a:gd name="connsiteY15" fmla="*/ 997743 h 1357313"/>
              <a:gd name="connsiteX16" fmla="*/ 116265 w 1716465"/>
              <a:gd name="connsiteY16" fmla="*/ 1114425 h 1357313"/>
              <a:gd name="connsiteX17" fmla="*/ 206752 w 1716465"/>
              <a:gd name="connsiteY17" fmla="*/ 1238250 h 1357313"/>
              <a:gd name="connsiteX18" fmla="*/ 337720 w 1716465"/>
              <a:gd name="connsiteY18" fmla="*/ 1314450 h 1357313"/>
              <a:gd name="connsiteX19" fmla="*/ 578227 w 1716465"/>
              <a:gd name="connsiteY19" fmla="*/ 1357313 h 1357313"/>
              <a:gd name="connsiteX20" fmla="*/ 749677 w 1716465"/>
              <a:gd name="connsiteY20" fmla="*/ 1333500 h 1357313"/>
              <a:gd name="connsiteX21" fmla="*/ 916365 w 1716465"/>
              <a:gd name="connsiteY21" fmla="*/ 1285875 h 1357313"/>
              <a:gd name="connsiteX22" fmla="*/ 1106865 w 1716465"/>
              <a:gd name="connsiteY22" fmla="*/ 1185863 h 1357313"/>
              <a:gd name="connsiteX23" fmla="*/ 1244977 w 1716465"/>
              <a:gd name="connsiteY23" fmla="*/ 1076325 h 1357313"/>
              <a:gd name="connsiteX24" fmla="*/ 1397377 w 1716465"/>
              <a:gd name="connsiteY24" fmla="*/ 914400 h 1357313"/>
              <a:gd name="connsiteX25" fmla="*/ 1502152 w 1716465"/>
              <a:gd name="connsiteY25" fmla="*/ 800100 h 1357313"/>
              <a:gd name="connsiteX26" fmla="*/ 1625977 w 1716465"/>
              <a:gd name="connsiteY26" fmla="*/ 581025 h 1357313"/>
              <a:gd name="connsiteX27" fmla="*/ 1702177 w 1716465"/>
              <a:gd name="connsiteY27" fmla="*/ 442913 h 1357313"/>
              <a:gd name="connsiteX28" fmla="*/ 1687890 w 1716465"/>
              <a:gd name="connsiteY28" fmla="*/ 352425 h 1357313"/>
              <a:gd name="connsiteX29" fmla="*/ 1659315 w 1716465"/>
              <a:gd name="connsiteY29" fmla="*/ 271463 h 1357313"/>
              <a:gd name="connsiteX30" fmla="*/ 1659315 w 1716465"/>
              <a:gd name="connsiteY30" fmla="*/ 161925 h 1357313"/>
              <a:gd name="connsiteX31" fmla="*/ 1716465 w 1716465"/>
              <a:gd name="connsiteY31" fmla="*/ 0 h 1357313"/>
              <a:gd name="connsiteX0" fmla="*/ 1716465 w 1716465"/>
              <a:gd name="connsiteY0" fmla="*/ 0 h 1357313"/>
              <a:gd name="connsiteX1" fmla="*/ 1335465 w 1716465"/>
              <a:gd name="connsiteY1" fmla="*/ 490538 h 1357313"/>
              <a:gd name="connsiteX2" fmla="*/ 1144965 w 1716465"/>
              <a:gd name="connsiteY2" fmla="*/ 490538 h 1357313"/>
              <a:gd name="connsiteX3" fmla="*/ 806827 w 1716465"/>
              <a:gd name="connsiteY3" fmla="*/ 376238 h 1357313"/>
              <a:gd name="connsiteX4" fmla="*/ 716340 w 1716465"/>
              <a:gd name="connsiteY4" fmla="*/ 519113 h 1357313"/>
              <a:gd name="connsiteX5" fmla="*/ 640140 w 1716465"/>
              <a:gd name="connsiteY5" fmla="*/ 609600 h 1357313"/>
              <a:gd name="connsiteX6" fmla="*/ 497265 w 1716465"/>
              <a:gd name="connsiteY6" fmla="*/ 738188 h 1357313"/>
              <a:gd name="connsiteX7" fmla="*/ 363915 w 1716465"/>
              <a:gd name="connsiteY7" fmla="*/ 757238 h 1357313"/>
              <a:gd name="connsiteX8" fmla="*/ 259140 w 1716465"/>
              <a:gd name="connsiteY8" fmla="*/ 728663 h 1357313"/>
              <a:gd name="connsiteX9" fmla="*/ 178177 w 1716465"/>
              <a:gd name="connsiteY9" fmla="*/ 719138 h 1357313"/>
              <a:gd name="connsiteX10" fmla="*/ 82927 w 1716465"/>
              <a:gd name="connsiteY10" fmla="*/ 752475 h 1357313"/>
              <a:gd name="connsiteX11" fmla="*/ 40065 w 1716465"/>
              <a:gd name="connsiteY11" fmla="*/ 776288 h 1357313"/>
              <a:gd name="connsiteX12" fmla="*/ 18634 w 1716465"/>
              <a:gd name="connsiteY12" fmla="*/ 840581 h 1357313"/>
              <a:gd name="connsiteX13" fmla="*/ 1965 w 1716465"/>
              <a:gd name="connsiteY13" fmla="*/ 881063 h 1357313"/>
              <a:gd name="connsiteX14" fmla="*/ 66258 w 1716465"/>
              <a:gd name="connsiteY14" fmla="*/ 997743 h 1357313"/>
              <a:gd name="connsiteX15" fmla="*/ 116265 w 1716465"/>
              <a:gd name="connsiteY15" fmla="*/ 1114425 h 1357313"/>
              <a:gd name="connsiteX16" fmla="*/ 206752 w 1716465"/>
              <a:gd name="connsiteY16" fmla="*/ 1238250 h 1357313"/>
              <a:gd name="connsiteX17" fmla="*/ 337720 w 1716465"/>
              <a:gd name="connsiteY17" fmla="*/ 1314450 h 1357313"/>
              <a:gd name="connsiteX18" fmla="*/ 578227 w 1716465"/>
              <a:gd name="connsiteY18" fmla="*/ 1357313 h 1357313"/>
              <a:gd name="connsiteX19" fmla="*/ 749677 w 1716465"/>
              <a:gd name="connsiteY19" fmla="*/ 1333500 h 1357313"/>
              <a:gd name="connsiteX20" fmla="*/ 916365 w 1716465"/>
              <a:gd name="connsiteY20" fmla="*/ 1285875 h 1357313"/>
              <a:gd name="connsiteX21" fmla="*/ 1106865 w 1716465"/>
              <a:gd name="connsiteY21" fmla="*/ 1185863 h 1357313"/>
              <a:gd name="connsiteX22" fmla="*/ 1244977 w 1716465"/>
              <a:gd name="connsiteY22" fmla="*/ 1076325 h 1357313"/>
              <a:gd name="connsiteX23" fmla="*/ 1397377 w 1716465"/>
              <a:gd name="connsiteY23" fmla="*/ 914400 h 1357313"/>
              <a:gd name="connsiteX24" fmla="*/ 1502152 w 1716465"/>
              <a:gd name="connsiteY24" fmla="*/ 800100 h 1357313"/>
              <a:gd name="connsiteX25" fmla="*/ 1625977 w 1716465"/>
              <a:gd name="connsiteY25" fmla="*/ 581025 h 1357313"/>
              <a:gd name="connsiteX26" fmla="*/ 1702177 w 1716465"/>
              <a:gd name="connsiteY26" fmla="*/ 442913 h 1357313"/>
              <a:gd name="connsiteX27" fmla="*/ 1687890 w 1716465"/>
              <a:gd name="connsiteY27" fmla="*/ 352425 h 1357313"/>
              <a:gd name="connsiteX28" fmla="*/ 1659315 w 1716465"/>
              <a:gd name="connsiteY28" fmla="*/ 271463 h 1357313"/>
              <a:gd name="connsiteX29" fmla="*/ 1659315 w 1716465"/>
              <a:gd name="connsiteY29" fmla="*/ 161925 h 1357313"/>
              <a:gd name="connsiteX30" fmla="*/ 1716465 w 1716465"/>
              <a:gd name="connsiteY30" fmla="*/ 0 h 1357313"/>
              <a:gd name="connsiteX0" fmla="*/ 1659315 w 1702177"/>
              <a:gd name="connsiteY0" fmla="*/ 0 h 1195388"/>
              <a:gd name="connsiteX1" fmla="*/ 1335465 w 1702177"/>
              <a:gd name="connsiteY1" fmla="*/ 328613 h 1195388"/>
              <a:gd name="connsiteX2" fmla="*/ 1144965 w 1702177"/>
              <a:gd name="connsiteY2" fmla="*/ 328613 h 1195388"/>
              <a:gd name="connsiteX3" fmla="*/ 806827 w 1702177"/>
              <a:gd name="connsiteY3" fmla="*/ 214313 h 1195388"/>
              <a:gd name="connsiteX4" fmla="*/ 716340 w 1702177"/>
              <a:gd name="connsiteY4" fmla="*/ 357188 h 1195388"/>
              <a:gd name="connsiteX5" fmla="*/ 640140 w 1702177"/>
              <a:gd name="connsiteY5" fmla="*/ 447675 h 1195388"/>
              <a:gd name="connsiteX6" fmla="*/ 497265 w 1702177"/>
              <a:gd name="connsiteY6" fmla="*/ 576263 h 1195388"/>
              <a:gd name="connsiteX7" fmla="*/ 363915 w 1702177"/>
              <a:gd name="connsiteY7" fmla="*/ 595313 h 1195388"/>
              <a:gd name="connsiteX8" fmla="*/ 259140 w 1702177"/>
              <a:gd name="connsiteY8" fmla="*/ 566738 h 1195388"/>
              <a:gd name="connsiteX9" fmla="*/ 178177 w 1702177"/>
              <a:gd name="connsiteY9" fmla="*/ 557213 h 1195388"/>
              <a:gd name="connsiteX10" fmla="*/ 82927 w 1702177"/>
              <a:gd name="connsiteY10" fmla="*/ 590550 h 1195388"/>
              <a:gd name="connsiteX11" fmla="*/ 40065 w 1702177"/>
              <a:gd name="connsiteY11" fmla="*/ 614363 h 1195388"/>
              <a:gd name="connsiteX12" fmla="*/ 18634 w 1702177"/>
              <a:gd name="connsiteY12" fmla="*/ 678656 h 1195388"/>
              <a:gd name="connsiteX13" fmla="*/ 1965 w 1702177"/>
              <a:gd name="connsiteY13" fmla="*/ 719138 h 1195388"/>
              <a:gd name="connsiteX14" fmla="*/ 66258 w 1702177"/>
              <a:gd name="connsiteY14" fmla="*/ 835818 h 1195388"/>
              <a:gd name="connsiteX15" fmla="*/ 116265 w 1702177"/>
              <a:gd name="connsiteY15" fmla="*/ 952500 h 1195388"/>
              <a:gd name="connsiteX16" fmla="*/ 206752 w 1702177"/>
              <a:gd name="connsiteY16" fmla="*/ 1076325 h 1195388"/>
              <a:gd name="connsiteX17" fmla="*/ 337720 w 1702177"/>
              <a:gd name="connsiteY17" fmla="*/ 1152525 h 1195388"/>
              <a:gd name="connsiteX18" fmla="*/ 578227 w 1702177"/>
              <a:gd name="connsiteY18" fmla="*/ 1195388 h 1195388"/>
              <a:gd name="connsiteX19" fmla="*/ 749677 w 1702177"/>
              <a:gd name="connsiteY19" fmla="*/ 1171575 h 1195388"/>
              <a:gd name="connsiteX20" fmla="*/ 916365 w 1702177"/>
              <a:gd name="connsiteY20" fmla="*/ 1123950 h 1195388"/>
              <a:gd name="connsiteX21" fmla="*/ 1106865 w 1702177"/>
              <a:gd name="connsiteY21" fmla="*/ 1023938 h 1195388"/>
              <a:gd name="connsiteX22" fmla="*/ 1244977 w 1702177"/>
              <a:gd name="connsiteY22" fmla="*/ 914400 h 1195388"/>
              <a:gd name="connsiteX23" fmla="*/ 1397377 w 1702177"/>
              <a:gd name="connsiteY23" fmla="*/ 752475 h 1195388"/>
              <a:gd name="connsiteX24" fmla="*/ 1502152 w 1702177"/>
              <a:gd name="connsiteY24" fmla="*/ 638175 h 1195388"/>
              <a:gd name="connsiteX25" fmla="*/ 1625977 w 1702177"/>
              <a:gd name="connsiteY25" fmla="*/ 419100 h 1195388"/>
              <a:gd name="connsiteX26" fmla="*/ 1702177 w 1702177"/>
              <a:gd name="connsiteY26" fmla="*/ 280988 h 1195388"/>
              <a:gd name="connsiteX27" fmla="*/ 1687890 w 1702177"/>
              <a:gd name="connsiteY27" fmla="*/ 190500 h 1195388"/>
              <a:gd name="connsiteX28" fmla="*/ 1659315 w 1702177"/>
              <a:gd name="connsiteY28" fmla="*/ 109538 h 1195388"/>
              <a:gd name="connsiteX29" fmla="*/ 1659315 w 1702177"/>
              <a:gd name="connsiteY29" fmla="*/ 0 h 1195388"/>
              <a:gd name="connsiteX0" fmla="*/ 1659315 w 1702177"/>
              <a:gd name="connsiteY0" fmla="*/ 0 h 1085850"/>
              <a:gd name="connsiteX1" fmla="*/ 1335465 w 1702177"/>
              <a:gd name="connsiteY1" fmla="*/ 219075 h 1085850"/>
              <a:gd name="connsiteX2" fmla="*/ 1144965 w 1702177"/>
              <a:gd name="connsiteY2" fmla="*/ 219075 h 1085850"/>
              <a:gd name="connsiteX3" fmla="*/ 806827 w 1702177"/>
              <a:gd name="connsiteY3" fmla="*/ 104775 h 1085850"/>
              <a:gd name="connsiteX4" fmla="*/ 716340 w 1702177"/>
              <a:gd name="connsiteY4" fmla="*/ 247650 h 1085850"/>
              <a:gd name="connsiteX5" fmla="*/ 640140 w 1702177"/>
              <a:gd name="connsiteY5" fmla="*/ 338137 h 1085850"/>
              <a:gd name="connsiteX6" fmla="*/ 497265 w 1702177"/>
              <a:gd name="connsiteY6" fmla="*/ 466725 h 1085850"/>
              <a:gd name="connsiteX7" fmla="*/ 363915 w 1702177"/>
              <a:gd name="connsiteY7" fmla="*/ 485775 h 1085850"/>
              <a:gd name="connsiteX8" fmla="*/ 259140 w 1702177"/>
              <a:gd name="connsiteY8" fmla="*/ 457200 h 1085850"/>
              <a:gd name="connsiteX9" fmla="*/ 178177 w 1702177"/>
              <a:gd name="connsiteY9" fmla="*/ 447675 h 1085850"/>
              <a:gd name="connsiteX10" fmla="*/ 82927 w 1702177"/>
              <a:gd name="connsiteY10" fmla="*/ 481012 h 1085850"/>
              <a:gd name="connsiteX11" fmla="*/ 40065 w 1702177"/>
              <a:gd name="connsiteY11" fmla="*/ 504825 h 1085850"/>
              <a:gd name="connsiteX12" fmla="*/ 18634 w 1702177"/>
              <a:gd name="connsiteY12" fmla="*/ 569118 h 1085850"/>
              <a:gd name="connsiteX13" fmla="*/ 1965 w 1702177"/>
              <a:gd name="connsiteY13" fmla="*/ 609600 h 1085850"/>
              <a:gd name="connsiteX14" fmla="*/ 66258 w 1702177"/>
              <a:gd name="connsiteY14" fmla="*/ 726280 h 1085850"/>
              <a:gd name="connsiteX15" fmla="*/ 116265 w 1702177"/>
              <a:gd name="connsiteY15" fmla="*/ 842962 h 1085850"/>
              <a:gd name="connsiteX16" fmla="*/ 206752 w 1702177"/>
              <a:gd name="connsiteY16" fmla="*/ 966787 h 1085850"/>
              <a:gd name="connsiteX17" fmla="*/ 337720 w 1702177"/>
              <a:gd name="connsiteY17" fmla="*/ 1042987 h 1085850"/>
              <a:gd name="connsiteX18" fmla="*/ 578227 w 1702177"/>
              <a:gd name="connsiteY18" fmla="*/ 1085850 h 1085850"/>
              <a:gd name="connsiteX19" fmla="*/ 749677 w 1702177"/>
              <a:gd name="connsiteY19" fmla="*/ 1062037 h 1085850"/>
              <a:gd name="connsiteX20" fmla="*/ 916365 w 1702177"/>
              <a:gd name="connsiteY20" fmla="*/ 1014412 h 1085850"/>
              <a:gd name="connsiteX21" fmla="*/ 1106865 w 1702177"/>
              <a:gd name="connsiteY21" fmla="*/ 914400 h 1085850"/>
              <a:gd name="connsiteX22" fmla="*/ 1244977 w 1702177"/>
              <a:gd name="connsiteY22" fmla="*/ 804862 h 1085850"/>
              <a:gd name="connsiteX23" fmla="*/ 1397377 w 1702177"/>
              <a:gd name="connsiteY23" fmla="*/ 642937 h 1085850"/>
              <a:gd name="connsiteX24" fmla="*/ 1502152 w 1702177"/>
              <a:gd name="connsiteY24" fmla="*/ 528637 h 1085850"/>
              <a:gd name="connsiteX25" fmla="*/ 1625977 w 1702177"/>
              <a:gd name="connsiteY25" fmla="*/ 309562 h 1085850"/>
              <a:gd name="connsiteX26" fmla="*/ 1702177 w 1702177"/>
              <a:gd name="connsiteY26" fmla="*/ 171450 h 1085850"/>
              <a:gd name="connsiteX27" fmla="*/ 1687890 w 1702177"/>
              <a:gd name="connsiteY27" fmla="*/ 80962 h 1085850"/>
              <a:gd name="connsiteX28" fmla="*/ 1659315 w 1702177"/>
              <a:gd name="connsiteY28" fmla="*/ 0 h 1085850"/>
              <a:gd name="connsiteX0" fmla="*/ 1687890 w 1702177"/>
              <a:gd name="connsiteY0" fmla="*/ 0 h 1004888"/>
              <a:gd name="connsiteX1" fmla="*/ 1335465 w 1702177"/>
              <a:gd name="connsiteY1" fmla="*/ 138113 h 1004888"/>
              <a:gd name="connsiteX2" fmla="*/ 1144965 w 1702177"/>
              <a:gd name="connsiteY2" fmla="*/ 138113 h 1004888"/>
              <a:gd name="connsiteX3" fmla="*/ 806827 w 1702177"/>
              <a:gd name="connsiteY3" fmla="*/ 23813 h 1004888"/>
              <a:gd name="connsiteX4" fmla="*/ 716340 w 1702177"/>
              <a:gd name="connsiteY4" fmla="*/ 166688 h 1004888"/>
              <a:gd name="connsiteX5" fmla="*/ 640140 w 1702177"/>
              <a:gd name="connsiteY5" fmla="*/ 257175 h 1004888"/>
              <a:gd name="connsiteX6" fmla="*/ 497265 w 1702177"/>
              <a:gd name="connsiteY6" fmla="*/ 385763 h 1004888"/>
              <a:gd name="connsiteX7" fmla="*/ 363915 w 1702177"/>
              <a:gd name="connsiteY7" fmla="*/ 404813 h 1004888"/>
              <a:gd name="connsiteX8" fmla="*/ 259140 w 1702177"/>
              <a:gd name="connsiteY8" fmla="*/ 376238 h 1004888"/>
              <a:gd name="connsiteX9" fmla="*/ 178177 w 1702177"/>
              <a:gd name="connsiteY9" fmla="*/ 366713 h 1004888"/>
              <a:gd name="connsiteX10" fmla="*/ 82927 w 1702177"/>
              <a:gd name="connsiteY10" fmla="*/ 400050 h 1004888"/>
              <a:gd name="connsiteX11" fmla="*/ 40065 w 1702177"/>
              <a:gd name="connsiteY11" fmla="*/ 423863 h 1004888"/>
              <a:gd name="connsiteX12" fmla="*/ 18634 w 1702177"/>
              <a:gd name="connsiteY12" fmla="*/ 488156 h 1004888"/>
              <a:gd name="connsiteX13" fmla="*/ 1965 w 1702177"/>
              <a:gd name="connsiteY13" fmla="*/ 528638 h 1004888"/>
              <a:gd name="connsiteX14" fmla="*/ 66258 w 1702177"/>
              <a:gd name="connsiteY14" fmla="*/ 645318 h 1004888"/>
              <a:gd name="connsiteX15" fmla="*/ 116265 w 1702177"/>
              <a:gd name="connsiteY15" fmla="*/ 762000 h 1004888"/>
              <a:gd name="connsiteX16" fmla="*/ 206752 w 1702177"/>
              <a:gd name="connsiteY16" fmla="*/ 885825 h 1004888"/>
              <a:gd name="connsiteX17" fmla="*/ 337720 w 1702177"/>
              <a:gd name="connsiteY17" fmla="*/ 962025 h 1004888"/>
              <a:gd name="connsiteX18" fmla="*/ 578227 w 1702177"/>
              <a:gd name="connsiteY18" fmla="*/ 1004888 h 1004888"/>
              <a:gd name="connsiteX19" fmla="*/ 749677 w 1702177"/>
              <a:gd name="connsiteY19" fmla="*/ 981075 h 1004888"/>
              <a:gd name="connsiteX20" fmla="*/ 916365 w 1702177"/>
              <a:gd name="connsiteY20" fmla="*/ 933450 h 1004888"/>
              <a:gd name="connsiteX21" fmla="*/ 1106865 w 1702177"/>
              <a:gd name="connsiteY21" fmla="*/ 833438 h 1004888"/>
              <a:gd name="connsiteX22" fmla="*/ 1244977 w 1702177"/>
              <a:gd name="connsiteY22" fmla="*/ 723900 h 1004888"/>
              <a:gd name="connsiteX23" fmla="*/ 1397377 w 1702177"/>
              <a:gd name="connsiteY23" fmla="*/ 561975 h 1004888"/>
              <a:gd name="connsiteX24" fmla="*/ 1502152 w 1702177"/>
              <a:gd name="connsiteY24" fmla="*/ 447675 h 1004888"/>
              <a:gd name="connsiteX25" fmla="*/ 1625977 w 1702177"/>
              <a:gd name="connsiteY25" fmla="*/ 228600 h 1004888"/>
              <a:gd name="connsiteX26" fmla="*/ 1702177 w 1702177"/>
              <a:gd name="connsiteY26" fmla="*/ 90488 h 1004888"/>
              <a:gd name="connsiteX27" fmla="*/ 1687890 w 1702177"/>
              <a:gd name="connsiteY27" fmla="*/ 0 h 1004888"/>
              <a:gd name="connsiteX0" fmla="*/ 1702177 w 1702177"/>
              <a:gd name="connsiteY0" fmla="*/ 66675 h 981075"/>
              <a:gd name="connsiteX1" fmla="*/ 1335465 w 1702177"/>
              <a:gd name="connsiteY1" fmla="*/ 114300 h 981075"/>
              <a:gd name="connsiteX2" fmla="*/ 1144965 w 1702177"/>
              <a:gd name="connsiteY2" fmla="*/ 114300 h 981075"/>
              <a:gd name="connsiteX3" fmla="*/ 806827 w 1702177"/>
              <a:gd name="connsiteY3" fmla="*/ 0 h 981075"/>
              <a:gd name="connsiteX4" fmla="*/ 716340 w 1702177"/>
              <a:gd name="connsiteY4" fmla="*/ 142875 h 981075"/>
              <a:gd name="connsiteX5" fmla="*/ 640140 w 1702177"/>
              <a:gd name="connsiteY5" fmla="*/ 233362 h 981075"/>
              <a:gd name="connsiteX6" fmla="*/ 497265 w 1702177"/>
              <a:gd name="connsiteY6" fmla="*/ 361950 h 981075"/>
              <a:gd name="connsiteX7" fmla="*/ 363915 w 1702177"/>
              <a:gd name="connsiteY7" fmla="*/ 381000 h 981075"/>
              <a:gd name="connsiteX8" fmla="*/ 259140 w 1702177"/>
              <a:gd name="connsiteY8" fmla="*/ 352425 h 981075"/>
              <a:gd name="connsiteX9" fmla="*/ 178177 w 1702177"/>
              <a:gd name="connsiteY9" fmla="*/ 342900 h 981075"/>
              <a:gd name="connsiteX10" fmla="*/ 82927 w 1702177"/>
              <a:gd name="connsiteY10" fmla="*/ 376237 h 981075"/>
              <a:gd name="connsiteX11" fmla="*/ 40065 w 1702177"/>
              <a:gd name="connsiteY11" fmla="*/ 400050 h 981075"/>
              <a:gd name="connsiteX12" fmla="*/ 18634 w 1702177"/>
              <a:gd name="connsiteY12" fmla="*/ 464343 h 981075"/>
              <a:gd name="connsiteX13" fmla="*/ 1965 w 1702177"/>
              <a:gd name="connsiteY13" fmla="*/ 504825 h 981075"/>
              <a:gd name="connsiteX14" fmla="*/ 66258 w 1702177"/>
              <a:gd name="connsiteY14" fmla="*/ 621505 h 981075"/>
              <a:gd name="connsiteX15" fmla="*/ 116265 w 1702177"/>
              <a:gd name="connsiteY15" fmla="*/ 738187 h 981075"/>
              <a:gd name="connsiteX16" fmla="*/ 206752 w 1702177"/>
              <a:gd name="connsiteY16" fmla="*/ 862012 h 981075"/>
              <a:gd name="connsiteX17" fmla="*/ 337720 w 1702177"/>
              <a:gd name="connsiteY17" fmla="*/ 938212 h 981075"/>
              <a:gd name="connsiteX18" fmla="*/ 578227 w 1702177"/>
              <a:gd name="connsiteY18" fmla="*/ 981075 h 981075"/>
              <a:gd name="connsiteX19" fmla="*/ 749677 w 1702177"/>
              <a:gd name="connsiteY19" fmla="*/ 957262 h 981075"/>
              <a:gd name="connsiteX20" fmla="*/ 916365 w 1702177"/>
              <a:gd name="connsiteY20" fmla="*/ 909637 h 981075"/>
              <a:gd name="connsiteX21" fmla="*/ 1106865 w 1702177"/>
              <a:gd name="connsiteY21" fmla="*/ 809625 h 981075"/>
              <a:gd name="connsiteX22" fmla="*/ 1244977 w 1702177"/>
              <a:gd name="connsiteY22" fmla="*/ 700087 h 981075"/>
              <a:gd name="connsiteX23" fmla="*/ 1397377 w 1702177"/>
              <a:gd name="connsiteY23" fmla="*/ 538162 h 981075"/>
              <a:gd name="connsiteX24" fmla="*/ 1502152 w 1702177"/>
              <a:gd name="connsiteY24" fmla="*/ 423862 h 981075"/>
              <a:gd name="connsiteX25" fmla="*/ 1625977 w 1702177"/>
              <a:gd name="connsiteY25" fmla="*/ 204787 h 981075"/>
              <a:gd name="connsiteX26" fmla="*/ 1702177 w 1702177"/>
              <a:gd name="connsiteY26" fmla="*/ 66675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177" h="981075">
                <a:moveTo>
                  <a:pt x="1702177" y="66675"/>
                </a:moveTo>
                <a:lnTo>
                  <a:pt x="1335465" y="114300"/>
                </a:lnTo>
                <a:lnTo>
                  <a:pt x="1144965" y="114300"/>
                </a:lnTo>
                <a:lnTo>
                  <a:pt x="806827" y="0"/>
                </a:lnTo>
                <a:lnTo>
                  <a:pt x="716340" y="142875"/>
                </a:lnTo>
                <a:lnTo>
                  <a:pt x="640140" y="233362"/>
                </a:lnTo>
                <a:cubicBezTo>
                  <a:pt x="603628" y="269874"/>
                  <a:pt x="543303" y="337344"/>
                  <a:pt x="497265" y="361950"/>
                </a:cubicBezTo>
                <a:cubicBezTo>
                  <a:pt x="451228" y="386556"/>
                  <a:pt x="403602" y="382587"/>
                  <a:pt x="363915" y="381000"/>
                </a:cubicBezTo>
                <a:cubicBezTo>
                  <a:pt x="324228" y="379413"/>
                  <a:pt x="290096" y="358775"/>
                  <a:pt x="259140" y="352425"/>
                </a:cubicBezTo>
                <a:cubicBezTo>
                  <a:pt x="228184" y="346075"/>
                  <a:pt x="209927" y="331788"/>
                  <a:pt x="178177" y="342900"/>
                </a:cubicBezTo>
                <a:lnTo>
                  <a:pt x="82927" y="376237"/>
                </a:lnTo>
                <a:cubicBezTo>
                  <a:pt x="51177" y="387349"/>
                  <a:pt x="50384" y="382588"/>
                  <a:pt x="40065" y="400050"/>
                </a:cubicBezTo>
                <a:lnTo>
                  <a:pt x="18634" y="464343"/>
                </a:lnTo>
                <a:cubicBezTo>
                  <a:pt x="12284" y="481805"/>
                  <a:pt x="-5972" y="478631"/>
                  <a:pt x="1965" y="504825"/>
                </a:cubicBezTo>
                <a:cubicBezTo>
                  <a:pt x="9902" y="531019"/>
                  <a:pt x="50383" y="580230"/>
                  <a:pt x="66258" y="621505"/>
                </a:cubicBezTo>
                <a:lnTo>
                  <a:pt x="116265" y="738187"/>
                </a:lnTo>
                <a:cubicBezTo>
                  <a:pt x="139681" y="778271"/>
                  <a:pt x="170240" y="829468"/>
                  <a:pt x="206752" y="862012"/>
                </a:cubicBezTo>
                <a:cubicBezTo>
                  <a:pt x="243264" y="894556"/>
                  <a:pt x="294064" y="912812"/>
                  <a:pt x="337720" y="938212"/>
                </a:cubicBezTo>
                <a:cubicBezTo>
                  <a:pt x="382170" y="966787"/>
                  <a:pt x="509965" y="979488"/>
                  <a:pt x="578227" y="981075"/>
                </a:cubicBezTo>
                <a:lnTo>
                  <a:pt x="749677" y="957262"/>
                </a:lnTo>
                <a:lnTo>
                  <a:pt x="916365" y="909637"/>
                </a:lnTo>
                <a:lnTo>
                  <a:pt x="1106865" y="809625"/>
                </a:lnTo>
                <a:lnTo>
                  <a:pt x="1244977" y="700087"/>
                </a:lnTo>
                <a:lnTo>
                  <a:pt x="1397377" y="538162"/>
                </a:lnTo>
                <a:lnTo>
                  <a:pt x="1502152" y="423862"/>
                </a:lnTo>
                <a:lnTo>
                  <a:pt x="1625977" y="204787"/>
                </a:lnTo>
                <a:lnTo>
                  <a:pt x="1702177" y="66675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  <a:alpha val="50000"/>
                </a:schemeClr>
              </a:gs>
              <a:gs pos="100000">
                <a:schemeClr val="accent3">
                  <a:shade val="94000"/>
                  <a:satMod val="135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8" name="TextBox 1237"/>
          <p:cNvSpPr txBox="1"/>
          <p:nvPr/>
        </p:nvSpPr>
        <p:spPr>
          <a:xfrm>
            <a:off x="3810000" y="1100570"/>
            <a:ext cx="4806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Now the Gastric glands present in the stomach release 3 gastric juices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1239" name="TextBox 1238"/>
          <p:cNvSpPr txBox="1"/>
          <p:nvPr/>
        </p:nvSpPr>
        <p:spPr>
          <a:xfrm>
            <a:off x="3391833" y="2449421"/>
            <a:ext cx="2159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First one is </a:t>
            </a:r>
            <a:r>
              <a:rPr lang="en-US" sz="2000" dirty="0" err="1" smtClean="0">
                <a:solidFill>
                  <a:srgbClr val="7030A0"/>
                </a:solidFill>
                <a:latin typeface="Bookman Old Style" pitchFamily="18" charset="0"/>
              </a:rPr>
              <a:t>HCl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pic>
        <p:nvPicPr>
          <p:cNvPr id="1241" name="Picture 2" descr="\\192.168.1.18\mt_school\2014_15\01STATE_BOARD_MH\ENGLISH_MED\TAT_2014 - 15\10th std\Biology\Chapter 10\Images\imgres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5" y="21757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2" name="Cloud Callout 1241"/>
          <p:cNvSpPr/>
          <p:nvPr/>
        </p:nvSpPr>
        <p:spPr>
          <a:xfrm>
            <a:off x="4504906" y="1276350"/>
            <a:ext cx="2796530" cy="1301219"/>
          </a:xfrm>
          <a:prstGeom prst="cloudCallout">
            <a:avLst>
              <a:gd name="adj1" fmla="val -44283"/>
              <a:gd name="adj2" fmla="val 7911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Bookman Old Style" pitchFamily="18" charset="0"/>
              </a:rPr>
              <a:t>What is the function of </a:t>
            </a:r>
            <a:r>
              <a:rPr lang="en-US" sz="2000" dirty="0" err="1" smtClean="0">
                <a:latin typeface="Bookman Old Style" pitchFamily="18" charset="0"/>
              </a:rPr>
              <a:t>HCl</a:t>
            </a:r>
            <a:r>
              <a:rPr lang="en-US" sz="2000" dirty="0" smtClean="0">
                <a:latin typeface="Bookman Old Style" pitchFamily="18" charset="0"/>
              </a:rPr>
              <a:t> ?</a:t>
            </a:r>
            <a:endParaRPr lang="en-IN" sz="2000" dirty="0">
              <a:latin typeface="Bookman Old Style" pitchFamily="18" charset="0"/>
            </a:endParaRPr>
          </a:p>
        </p:txBody>
      </p:sp>
      <p:sp>
        <p:nvSpPr>
          <p:cNvPr id="1244" name="TextBox 1243"/>
          <p:cNvSpPr txBox="1"/>
          <p:nvPr/>
        </p:nvSpPr>
        <p:spPr>
          <a:xfrm>
            <a:off x="3929068" y="1054801"/>
            <a:ext cx="4605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en-IN" sz="2000" dirty="0" err="1">
                <a:solidFill>
                  <a:srgbClr val="7030A0"/>
                </a:solidFill>
                <a:latin typeface="Bookman Old Style" pitchFamily="18" charset="0"/>
              </a:rPr>
              <a:t>HCl</a:t>
            </a:r>
            <a:r>
              <a:rPr lang="en-IN" sz="2000" dirty="0">
                <a:solidFill>
                  <a:srgbClr val="7030A0"/>
                </a:solidFill>
                <a:latin typeface="Bookman Old Style" pitchFamily="18" charset="0"/>
              </a:rPr>
              <a:t> kills the germs present in the </a:t>
            </a:r>
            <a:r>
              <a:rPr lang="en-IN" sz="2000" dirty="0" smtClean="0">
                <a:solidFill>
                  <a:srgbClr val="7030A0"/>
                </a:solidFill>
                <a:latin typeface="Bookman Old Style" pitchFamily="18" charset="0"/>
              </a:rPr>
              <a:t>food.</a:t>
            </a:r>
            <a:endParaRPr lang="en-IN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1245" name="TextBox 1244"/>
          <p:cNvSpPr txBox="1"/>
          <p:nvPr/>
        </p:nvSpPr>
        <p:spPr>
          <a:xfrm>
            <a:off x="3929068" y="1054801"/>
            <a:ext cx="46053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/>
              </a:buBlip>
            </a:pPr>
            <a:r>
              <a:rPr lang="en-IN" sz="2000" dirty="0" smtClean="0">
                <a:solidFill>
                  <a:srgbClr val="7030A0"/>
                </a:solidFill>
                <a:latin typeface="Bookman Old Style" pitchFamily="18" charset="0"/>
              </a:rPr>
              <a:t>It also creates acidic conditions which are necessary for the digestion of proteins.</a:t>
            </a:r>
            <a:endParaRPr lang="en-IN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1246" name="TextBox 1245"/>
          <p:cNvSpPr txBox="1"/>
          <p:nvPr/>
        </p:nvSpPr>
        <p:spPr>
          <a:xfrm>
            <a:off x="2438400" y="3211467"/>
            <a:ext cx="3306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Second juice is enzyme pepsin which digests proteins partially.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grpSp>
        <p:nvGrpSpPr>
          <p:cNvPr id="2087" name="Group 2086"/>
          <p:cNvGrpSpPr/>
          <p:nvPr/>
        </p:nvGrpSpPr>
        <p:grpSpPr>
          <a:xfrm>
            <a:off x="3387224" y="1844523"/>
            <a:ext cx="2869345" cy="400110"/>
            <a:chOff x="5334274" y="4014107"/>
            <a:chExt cx="2869345" cy="400110"/>
          </a:xfrm>
        </p:grpSpPr>
        <p:sp>
          <p:nvSpPr>
            <p:cNvPr id="1247" name="TextBox 1246"/>
            <p:cNvSpPr txBox="1"/>
            <p:nvPr/>
          </p:nvSpPr>
          <p:spPr>
            <a:xfrm>
              <a:off x="6050840" y="4014107"/>
              <a:ext cx="21527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rgbClr val="7030A0"/>
                  </a:solidFill>
                  <a:latin typeface="Bookman Old Style" pitchFamily="18" charset="0"/>
                </a:rPr>
                <a:t>Gastric glands</a:t>
              </a:r>
              <a:endParaRPr lang="en-IN" sz="2000" dirty="0">
                <a:solidFill>
                  <a:srgbClr val="7030A0"/>
                </a:solidFill>
                <a:latin typeface="Bookman Old Style" pitchFamily="18" charset="0"/>
              </a:endParaRPr>
            </a:p>
          </p:txBody>
        </p:sp>
        <p:cxnSp>
          <p:nvCxnSpPr>
            <p:cNvPr id="2085" name="Straight Arrow Connector 2084"/>
            <p:cNvCxnSpPr/>
            <p:nvPr/>
          </p:nvCxnSpPr>
          <p:spPr>
            <a:xfrm flipH="1">
              <a:off x="5334274" y="4214162"/>
              <a:ext cx="6762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9" name="Rounded Rectangle 2078"/>
          <p:cNvSpPr/>
          <p:nvPr/>
        </p:nvSpPr>
        <p:spPr>
          <a:xfrm>
            <a:off x="1234400" y="1306239"/>
            <a:ext cx="3187700" cy="1998030"/>
          </a:xfrm>
          <a:prstGeom prst="roundRect">
            <a:avLst>
              <a:gd name="adj" fmla="val 5544"/>
            </a:avLst>
          </a:prstGeom>
          <a:gradFill>
            <a:gsLst>
              <a:gs pos="0">
                <a:schemeClr val="accent3">
                  <a:shade val="51000"/>
                  <a:satMod val="130000"/>
                  <a:alpha val="75000"/>
                </a:schemeClr>
              </a:gs>
              <a:gs pos="80000">
                <a:schemeClr val="accent3">
                  <a:shade val="93000"/>
                  <a:satMod val="130000"/>
                  <a:alpha val="75000"/>
                </a:schemeClr>
              </a:gs>
              <a:gs pos="100000">
                <a:schemeClr val="accent3">
                  <a:shade val="94000"/>
                  <a:satMod val="135000"/>
                  <a:alpha val="75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7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94333" l="5667" r="94333">
                        <a14:foregroundMark x1="39667" y1="40000" x2="42000" y2="40000"/>
                        <a14:foregroundMark x1="43000" y1="40000" x2="44333" y2="40000"/>
                        <a14:foregroundMark x1="48333" y1="40000" x2="48333" y2="40000"/>
                        <a14:foregroundMark x1="48333" y1="40000" x2="48333" y2="40000"/>
                        <a14:foregroundMark x1="48333" y1="40000" x2="48333" y2="40000"/>
                        <a14:foregroundMark x1="52333" y1="39667" x2="60667" y2="40000"/>
                        <a14:foregroundMark x1="58667" y1="52333" x2="54000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6828" y="1225048"/>
            <a:ext cx="2132222" cy="2132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Multiply 2077"/>
          <p:cNvSpPr/>
          <p:nvPr/>
        </p:nvSpPr>
        <p:spPr>
          <a:xfrm>
            <a:off x="1385678" y="873549"/>
            <a:ext cx="2754522" cy="2754522"/>
          </a:xfrm>
          <a:prstGeom prst="mathMultiply">
            <a:avLst>
              <a:gd name="adj1" fmla="val 8429"/>
            </a:avLst>
          </a:prstGeom>
          <a:gradFill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7" name="Rounded Rectangle 806"/>
          <p:cNvSpPr/>
          <p:nvPr/>
        </p:nvSpPr>
        <p:spPr>
          <a:xfrm>
            <a:off x="1246200" y="1306239"/>
            <a:ext cx="3187700" cy="1998030"/>
          </a:xfrm>
          <a:prstGeom prst="roundRect">
            <a:avLst>
              <a:gd name="adj" fmla="val 5544"/>
            </a:avLst>
          </a:prstGeom>
          <a:gradFill>
            <a:gsLst>
              <a:gs pos="0">
                <a:schemeClr val="accent3">
                  <a:shade val="51000"/>
                  <a:satMod val="130000"/>
                  <a:alpha val="75000"/>
                </a:schemeClr>
              </a:gs>
              <a:gs pos="80000">
                <a:schemeClr val="accent3">
                  <a:shade val="93000"/>
                  <a:satMod val="130000"/>
                  <a:alpha val="75000"/>
                </a:schemeClr>
              </a:gs>
              <a:gs pos="100000">
                <a:schemeClr val="accent3">
                  <a:shade val="94000"/>
                  <a:satMod val="135000"/>
                  <a:alpha val="7500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49" name="Freeform 2048"/>
          <p:cNvSpPr/>
          <p:nvPr/>
        </p:nvSpPr>
        <p:spPr>
          <a:xfrm>
            <a:off x="1964426" y="2054002"/>
            <a:ext cx="541798" cy="431334"/>
          </a:xfrm>
          <a:custGeom>
            <a:avLst/>
            <a:gdLst>
              <a:gd name="connsiteX0" fmla="*/ 38100 w 490538"/>
              <a:gd name="connsiteY0" fmla="*/ 14287 h 390525"/>
              <a:gd name="connsiteX1" fmla="*/ 119063 w 490538"/>
              <a:gd name="connsiteY1" fmla="*/ 71437 h 390525"/>
              <a:gd name="connsiteX2" fmla="*/ 176213 w 490538"/>
              <a:gd name="connsiteY2" fmla="*/ 76200 h 390525"/>
              <a:gd name="connsiteX3" fmla="*/ 214313 w 490538"/>
              <a:gd name="connsiteY3" fmla="*/ 52387 h 390525"/>
              <a:gd name="connsiteX4" fmla="*/ 261938 w 490538"/>
              <a:gd name="connsiteY4" fmla="*/ 19050 h 390525"/>
              <a:gd name="connsiteX5" fmla="*/ 276225 w 490538"/>
              <a:gd name="connsiteY5" fmla="*/ 14287 h 390525"/>
              <a:gd name="connsiteX6" fmla="*/ 276225 w 490538"/>
              <a:gd name="connsiteY6" fmla="*/ 14287 h 390525"/>
              <a:gd name="connsiteX7" fmla="*/ 338138 w 490538"/>
              <a:gd name="connsiteY7" fmla="*/ 90487 h 390525"/>
              <a:gd name="connsiteX8" fmla="*/ 376238 w 490538"/>
              <a:gd name="connsiteY8" fmla="*/ 23812 h 390525"/>
              <a:gd name="connsiteX9" fmla="*/ 414338 w 490538"/>
              <a:gd name="connsiteY9" fmla="*/ 0 h 390525"/>
              <a:gd name="connsiteX10" fmla="*/ 471488 w 490538"/>
              <a:gd name="connsiteY10" fmla="*/ 57150 h 390525"/>
              <a:gd name="connsiteX11" fmla="*/ 490538 w 490538"/>
              <a:gd name="connsiteY11" fmla="*/ 147637 h 390525"/>
              <a:gd name="connsiteX12" fmla="*/ 481013 w 490538"/>
              <a:gd name="connsiteY12" fmla="*/ 223837 h 390525"/>
              <a:gd name="connsiteX13" fmla="*/ 438150 w 490538"/>
              <a:gd name="connsiteY13" fmla="*/ 300037 h 390525"/>
              <a:gd name="connsiteX14" fmla="*/ 400050 w 490538"/>
              <a:gd name="connsiteY14" fmla="*/ 338137 h 390525"/>
              <a:gd name="connsiteX15" fmla="*/ 361950 w 490538"/>
              <a:gd name="connsiteY15" fmla="*/ 371475 h 390525"/>
              <a:gd name="connsiteX16" fmla="*/ 300038 w 490538"/>
              <a:gd name="connsiteY16" fmla="*/ 385762 h 390525"/>
              <a:gd name="connsiteX17" fmla="*/ 214313 w 490538"/>
              <a:gd name="connsiteY17" fmla="*/ 390525 h 390525"/>
              <a:gd name="connsiteX18" fmla="*/ 147638 w 490538"/>
              <a:gd name="connsiteY18" fmla="*/ 376237 h 390525"/>
              <a:gd name="connsiteX19" fmla="*/ 95250 w 490538"/>
              <a:gd name="connsiteY19" fmla="*/ 352425 h 390525"/>
              <a:gd name="connsiteX20" fmla="*/ 42863 w 490538"/>
              <a:gd name="connsiteY20" fmla="*/ 309562 h 390525"/>
              <a:gd name="connsiteX21" fmla="*/ 9525 w 490538"/>
              <a:gd name="connsiteY21" fmla="*/ 261937 h 390525"/>
              <a:gd name="connsiteX22" fmla="*/ 0 w 490538"/>
              <a:gd name="connsiteY22" fmla="*/ 190500 h 390525"/>
              <a:gd name="connsiteX23" fmla="*/ 9525 w 490538"/>
              <a:gd name="connsiteY23" fmla="*/ 76200 h 390525"/>
              <a:gd name="connsiteX24" fmla="*/ 38100 w 490538"/>
              <a:gd name="connsiteY24" fmla="*/ 14287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90538" h="390525">
                <a:moveTo>
                  <a:pt x="38100" y="14287"/>
                </a:moveTo>
                <a:lnTo>
                  <a:pt x="119063" y="71437"/>
                </a:lnTo>
                <a:lnTo>
                  <a:pt x="176213" y="76200"/>
                </a:lnTo>
                <a:lnTo>
                  <a:pt x="214313" y="52387"/>
                </a:lnTo>
                <a:lnTo>
                  <a:pt x="261938" y="19050"/>
                </a:lnTo>
                <a:lnTo>
                  <a:pt x="276225" y="14287"/>
                </a:lnTo>
                <a:lnTo>
                  <a:pt x="276225" y="14287"/>
                </a:lnTo>
                <a:lnTo>
                  <a:pt x="338138" y="90487"/>
                </a:lnTo>
                <a:lnTo>
                  <a:pt x="376238" y="23812"/>
                </a:lnTo>
                <a:lnTo>
                  <a:pt x="414338" y="0"/>
                </a:lnTo>
                <a:lnTo>
                  <a:pt x="471488" y="57150"/>
                </a:lnTo>
                <a:lnTo>
                  <a:pt x="490538" y="147637"/>
                </a:lnTo>
                <a:lnTo>
                  <a:pt x="481013" y="223837"/>
                </a:lnTo>
                <a:lnTo>
                  <a:pt x="438150" y="300037"/>
                </a:lnTo>
                <a:lnTo>
                  <a:pt x="400050" y="338137"/>
                </a:lnTo>
                <a:lnTo>
                  <a:pt x="361950" y="371475"/>
                </a:lnTo>
                <a:lnTo>
                  <a:pt x="300038" y="385762"/>
                </a:lnTo>
                <a:lnTo>
                  <a:pt x="214313" y="390525"/>
                </a:lnTo>
                <a:lnTo>
                  <a:pt x="147638" y="376237"/>
                </a:lnTo>
                <a:lnTo>
                  <a:pt x="95250" y="352425"/>
                </a:lnTo>
                <a:lnTo>
                  <a:pt x="42863" y="309562"/>
                </a:lnTo>
                <a:lnTo>
                  <a:pt x="9525" y="261937"/>
                </a:lnTo>
                <a:lnTo>
                  <a:pt x="0" y="190500"/>
                </a:lnTo>
                <a:lnTo>
                  <a:pt x="9525" y="76200"/>
                </a:lnTo>
                <a:lnTo>
                  <a:pt x="38100" y="14287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80" name="Freeform 2079"/>
          <p:cNvSpPr/>
          <p:nvPr/>
        </p:nvSpPr>
        <p:spPr>
          <a:xfrm>
            <a:off x="2009669" y="1933899"/>
            <a:ext cx="257175" cy="203200"/>
          </a:xfrm>
          <a:custGeom>
            <a:avLst/>
            <a:gdLst>
              <a:gd name="connsiteX0" fmla="*/ 0 w 257175"/>
              <a:gd name="connsiteY0" fmla="*/ 139700 h 203200"/>
              <a:gd name="connsiteX1" fmla="*/ 85725 w 257175"/>
              <a:gd name="connsiteY1" fmla="*/ 196850 h 203200"/>
              <a:gd name="connsiteX2" fmla="*/ 158750 w 257175"/>
              <a:gd name="connsiteY2" fmla="*/ 203200 h 203200"/>
              <a:gd name="connsiteX3" fmla="*/ 257175 w 257175"/>
              <a:gd name="connsiteY3" fmla="*/ 133350 h 203200"/>
              <a:gd name="connsiteX4" fmla="*/ 257175 w 257175"/>
              <a:gd name="connsiteY4" fmla="*/ 0 h 203200"/>
              <a:gd name="connsiteX5" fmla="*/ 3175 w 257175"/>
              <a:gd name="connsiteY5" fmla="*/ 0 h 203200"/>
              <a:gd name="connsiteX6" fmla="*/ 0 w 257175"/>
              <a:gd name="connsiteY6" fmla="*/ 1397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175" h="203200">
                <a:moveTo>
                  <a:pt x="0" y="139700"/>
                </a:moveTo>
                <a:lnTo>
                  <a:pt x="85725" y="196850"/>
                </a:lnTo>
                <a:lnTo>
                  <a:pt x="158750" y="203200"/>
                </a:lnTo>
                <a:lnTo>
                  <a:pt x="257175" y="133350"/>
                </a:lnTo>
                <a:lnTo>
                  <a:pt x="257175" y="0"/>
                </a:lnTo>
                <a:lnTo>
                  <a:pt x="3175" y="0"/>
                </a:lnTo>
                <a:cubicBezTo>
                  <a:pt x="2117" y="46567"/>
                  <a:pt x="1058" y="93133"/>
                  <a:pt x="0" y="139700"/>
                </a:cubicBezTo>
                <a:close/>
              </a:path>
            </a:pathLst>
          </a:cu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81" name="Freeform 2080"/>
          <p:cNvSpPr/>
          <p:nvPr/>
        </p:nvSpPr>
        <p:spPr>
          <a:xfrm>
            <a:off x="2262347" y="1933900"/>
            <a:ext cx="164042" cy="219869"/>
          </a:xfrm>
          <a:custGeom>
            <a:avLst/>
            <a:gdLst>
              <a:gd name="connsiteX0" fmla="*/ 149225 w 149225"/>
              <a:gd name="connsiteY0" fmla="*/ 130175 h 231775"/>
              <a:gd name="connsiteX1" fmla="*/ 107950 w 149225"/>
              <a:gd name="connsiteY1" fmla="*/ 158750 h 231775"/>
              <a:gd name="connsiteX2" fmla="*/ 66675 w 149225"/>
              <a:gd name="connsiteY2" fmla="*/ 231775 h 231775"/>
              <a:gd name="connsiteX3" fmla="*/ 0 w 149225"/>
              <a:gd name="connsiteY3" fmla="*/ 146050 h 231775"/>
              <a:gd name="connsiteX4" fmla="*/ 0 w 149225"/>
              <a:gd name="connsiteY4" fmla="*/ 0 h 231775"/>
              <a:gd name="connsiteX5" fmla="*/ 139700 w 149225"/>
              <a:gd name="connsiteY5" fmla="*/ 0 h 231775"/>
              <a:gd name="connsiteX6" fmla="*/ 149225 w 149225"/>
              <a:gd name="connsiteY6" fmla="*/ 130175 h 231775"/>
              <a:gd name="connsiteX0" fmla="*/ 153987 w 153987"/>
              <a:gd name="connsiteY0" fmla="*/ 130175 h 231775"/>
              <a:gd name="connsiteX1" fmla="*/ 112712 w 153987"/>
              <a:gd name="connsiteY1" fmla="*/ 158750 h 231775"/>
              <a:gd name="connsiteX2" fmla="*/ 71437 w 153987"/>
              <a:gd name="connsiteY2" fmla="*/ 231775 h 231775"/>
              <a:gd name="connsiteX3" fmla="*/ 0 w 153987"/>
              <a:gd name="connsiteY3" fmla="*/ 141288 h 231775"/>
              <a:gd name="connsiteX4" fmla="*/ 4762 w 153987"/>
              <a:gd name="connsiteY4" fmla="*/ 0 h 231775"/>
              <a:gd name="connsiteX5" fmla="*/ 144462 w 153987"/>
              <a:gd name="connsiteY5" fmla="*/ 0 h 231775"/>
              <a:gd name="connsiteX6" fmla="*/ 153987 w 153987"/>
              <a:gd name="connsiteY6" fmla="*/ 130175 h 231775"/>
              <a:gd name="connsiteX0" fmla="*/ 159278 w 159278"/>
              <a:gd name="connsiteY0" fmla="*/ 130175 h 231775"/>
              <a:gd name="connsiteX1" fmla="*/ 118003 w 159278"/>
              <a:gd name="connsiteY1" fmla="*/ 158750 h 231775"/>
              <a:gd name="connsiteX2" fmla="*/ 76728 w 159278"/>
              <a:gd name="connsiteY2" fmla="*/ 231775 h 231775"/>
              <a:gd name="connsiteX3" fmla="*/ 5291 w 159278"/>
              <a:gd name="connsiteY3" fmla="*/ 141288 h 231775"/>
              <a:gd name="connsiteX4" fmla="*/ 5290 w 159278"/>
              <a:gd name="connsiteY4" fmla="*/ 11907 h 231775"/>
              <a:gd name="connsiteX5" fmla="*/ 149753 w 159278"/>
              <a:gd name="connsiteY5" fmla="*/ 0 h 231775"/>
              <a:gd name="connsiteX6" fmla="*/ 159278 w 159278"/>
              <a:gd name="connsiteY6" fmla="*/ 130175 h 231775"/>
              <a:gd name="connsiteX0" fmla="*/ 159278 w 159278"/>
              <a:gd name="connsiteY0" fmla="*/ 118268 h 219868"/>
              <a:gd name="connsiteX1" fmla="*/ 118003 w 159278"/>
              <a:gd name="connsiteY1" fmla="*/ 146843 h 219868"/>
              <a:gd name="connsiteX2" fmla="*/ 76728 w 159278"/>
              <a:gd name="connsiteY2" fmla="*/ 219868 h 219868"/>
              <a:gd name="connsiteX3" fmla="*/ 5291 w 159278"/>
              <a:gd name="connsiteY3" fmla="*/ 129381 h 219868"/>
              <a:gd name="connsiteX4" fmla="*/ 5290 w 159278"/>
              <a:gd name="connsiteY4" fmla="*/ 0 h 219868"/>
              <a:gd name="connsiteX5" fmla="*/ 147372 w 159278"/>
              <a:gd name="connsiteY5" fmla="*/ 2381 h 219868"/>
              <a:gd name="connsiteX6" fmla="*/ 159278 w 159278"/>
              <a:gd name="connsiteY6" fmla="*/ 118268 h 219868"/>
              <a:gd name="connsiteX0" fmla="*/ 159278 w 159278"/>
              <a:gd name="connsiteY0" fmla="*/ 142081 h 243681"/>
              <a:gd name="connsiteX1" fmla="*/ 118003 w 159278"/>
              <a:gd name="connsiteY1" fmla="*/ 170656 h 243681"/>
              <a:gd name="connsiteX2" fmla="*/ 76728 w 159278"/>
              <a:gd name="connsiteY2" fmla="*/ 243681 h 243681"/>
              <a:gd name="connsiteX3" fmla="*/ 5291 w 159278"/>
              <a:gd name="connsiteY3" fmla="*/ 153194 h 243681"/>
              <a:gd name="connsiteX4" fmla="*/ 5290 w 159278"/>
              <a:gd name="connsiteY4" fmla="*/ 0 h 243681"/>
              <a:gd name="connsiteX5" fmla="*/ 147372 w 159278"/>
              <a:gd name="connsiteY5" fmla="*/ 26194 h 243681"/>
              <a:gd name="connsiteX6" fmla="*/ 159278 w 159278"/>
              <a:gd name="connsiteY6" fmla="*/ 142081 h 243681"/>
              <a:gd name="connsiteX0" fmla="*/ 159278 w 159278"/>
              <a:gd name="connsiteY0" fmla="*/ 118268 h 219868"/>
              <a:gd name="connsiteX1" fmla="*/ 118003 w 159278"/>
              <a:gd name="connsiteY1" fmla="*/ 146843 h 219868"/>
              <a:gd name="connsiteX2" fmla="*/ 76728 w 159278"/>
              <a:gd name="connsiteY2" fmla="*/ 219868 h 219868"/>
              <a:gd name="connsiteX3" fmla="*/ 5291 w 159278"/>
              <a:gd name="connsiteY3" fmla="*/ 129381 h 219868"/>
              <a:gd name="connsiteX4" fmla="*/ 5290 w 159278"/>
              <a:gd name="connsiteY4" fmla="*/ 0 h 219868"/>
              <a:gd name="connsiteX5" fmla="*/ 147372 w 159278"/>
              <a:gd name="connsiteY5" fmla="*/ 2381 h 219868"/>
              <a:gd name="connsiteX6" fmla="*/ 159278 w 159278"/>
              <a:gd name="connsiteY6" fmla="*/ 118268 h 219868"/>
              <a:gd name="connsiteX0" fmla="*/ 159278 w 159278"/>
              <a:gd name="connsiteY0" fmla="*/ 118269 h 219869"/>
              <a:gd name="connsiteX1" fmla="*/ 118003 w 159278"/>
              <a:gd name="connsiteY1" fmla="*/ 146844 h 219869"/>
              <a:gd name="connsiteX2" fmla="*/ 76728 w 159278"/>
              <a:gd name="connsiteY2" fmla="*/ 219869 h 219869"/>
              <a:gd name="connsiteX3" fmla="*/ 5291 w 159278"/>
              <a:gd name="connsiteY3" fmla="*/ 129382 h 219869"/>
              <a:gd name="connsiteX4" fmla="*/ 5290 w 159278"/>
              <a:gd name="connsiteY4" fmla="*/ 1 h 219869"/>
              <a:gd name="connsiteX5" fmla="*/ 152135 w 159278"/>
              <a:gd name="connsiteY5" fmla="*/ 0 h 219869"/>
              <a:gd name="connsiteX6" fmla="*/ 159278 w 159278"/>
              <a:gd name="connsiteY6" fmla="*/ 118269 h 219869"/>
              <a:gd name="connsiteX0" fmla="*/ 159278 w 164042"/>
              <a:gd name="connsiteY0" fmla="*/ 118269 h 219869"/>
              <a:gd name="connsiteX1" fmla="*/ 118003 w 164042"/>
              <a:gd name="connsiteY1" fmla="*/ 146844 h 219869"/>
              <a:gd name="connsiteX2" fmla="*/ 76728 w 164042"/>
              <a:gd name="connsiteY2" fmla="*/ 219869 h 219869"/>
              <a:gd name="connsiteX3" fmla="*/ 5291 w 164042"/>
              <a:gd name="connsiteY3" fmla="*/ 129382 h 219869"/>
              <a:gd name="connsiteX4" fmla="*/ 5290 w 164042"/>
              <a:gd name="connsiteY4" fmla="*/ 1 h 219869"/>
              <a:gd name="connsiteX5" fmla="*/ 164042 w 164042"/>
              <a:gd name="connsiteY5" fmla="*/ 0 h 219869"/>
              <a:gd name="connsiteX6" fmla="*/ 159278 w 164042"/>
              <a:gd name="connsiteY6" fmla="*/ 118269 h 21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042" h="219869">
                <a:moveTo>
                  <a:pt x="159278" y="118269"/>
                </a:moveTo>
                <a:lnTo>
                  <a:pt x="118003" y="146844"/>
                </a:lnTo>
                <a:lnTo>
                  <a:pt x="76728" y="219869"/>
                </a:lnTo>
                <a:cubicBezTo>
                  <a:pt x="52916" y="189707"/>
                  <a:pt x="17197" y="166027"/>
                  <a:pt x="5291" y="129382"/>
                </a:cubicBezTo>
                <a:cubicBezTo>
                  <a:pt x="-6615" y="92737"/>
                  <a:pt x="5290" y="43128"/>
                  <a:pt x="5290" y="1"/>
                </a:cubicBezTo>
                <a:lnTo>
                  <a:pt x="164042" y="0"/>
                </a:lnTo>
                <a:lnTo>
                  <a:pt x="159278" y="118269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82" name="Freeform 2081"/>
          <p:cNvSpPr/>
          <p:nvPr/>
        </p:nvSpPr>
        <p:spPr>
          <a:xfrm>
            <a:off x="3326500" y="2139139"/>
            <a:ext cx="411955" cy="233363"/>
          </a:xfrm>
          <a:custGeom>
            <a:avLst/>
            <a:gdLst>
              <a:gd name="connsiteX0" fmla="*/ 4763 w 409575"/>
              <a:gd name="connsiteY0" fmla="*/ 0 h 233363"/>
              <a:gd name="connsiteX1" fmla="*/ 400050 w 409575"/>
              <a:gd name="connsiteY1" fmla="*/ 0 h 233363"/>
              <a:gd name="connsiteX2" fmla="*/ 409575 w 409575"/>
              <a:gd name="connsiteY2" fmla="*/ 133350 h 233363"/>
              <a:gd name="connsiteX3" fmla="*/ 371475 w 409575"/>
              <a:gd name="connsiteY3" fmla="*/ 154782 h 233363"/>
              <a:gd name="connsiteX4" fmla="*/ 326231 w 409575"/>
              <a:gd name="connsiteY4" fmla="*/ 233363 h 233363"/>
              <a:gd name="connsiteX5" fmla="*/ 252413 w 409575"/>
              <a:gd name="connsiteY5" fmla="*/ 142875 h 233363"/>
              <a:gd name="connsiteX6" fmla="*/ 159544 w 409575"/>
              <a:gd name="connsiteY6" fmla="*/ 200025 h 233363"/>
              <a:gd name="connsiteX7" fmla="*/ 85725 w 409575"/>
              <a:gd name="connsiteY7" fmla="*/ 200025 h 233363"/>
              <a:gd name="connsiteX8" fmla="*/ 0 w 409575"/>
              <a:gd name="connsiteY8" fmla="*/ 138113 h 233363"/>
              <a:gd name="connsiteX9" fmla="*/ 4763 w 409575"/>
              <a:gd name="connsiteY9" fmla="*/ 0 h 233363"/>
              <a:gd name="connsiteX0" fmla="*/ 4763 w 409575"/>
              <a:gd name="connsiteY0" fmla="*/ 0 h 233363"/>
              <a:gd name="connsiteX1" fmla="*/ 409575 w 409575"/>
              <a:gd name="connsiteY1" fmla="*/ 0 h 233363"/>
              <a:gd name="connsiteX2" fmla="*/ 409575 w 409575"/>
              <a:gd name="connsiteY2" fmla="*/ 133350 h 233363"/>
              <a:gd name="connsiteX3" fmla="*/ 371475 w 409575"/>
              <a:gd name="connsiteY3" fmla="*/ 154782 h 233363"/>
              <a:gd name="connsiteX4" fmla="*/ 326231 w 409575"/>
              <a:gd name="connsiteY4" fmla="*/ 233363 h 233363"/>
              <a:gd name="connsiteX5" fmla="*/ 252413 w 409575"/>
              <a:gd name="connsiteY5" fmla="*/ 142875 h 233363"/>
              <a:gd name="connsiteX6" fmla="*/ 159544 w 409575"/>
              <a:gd name="connsiteY6" fmla="*/ 200025 h 233363"/>
              <a:gd name="connsiteX7" fmla="*/ 85725 w 409575"/>
              <a:gd name="connsiteY7" fmla="*/ 200025 h 233363"/>
              <a:gd name="connsiteX8" fmla="*/ 0 w 409575"/>
              <a:gd name="connsiteY8" fmla="*/ 138113 h 233363"/>
              <a:gd name="connsiteX9" fmla="*/ 4763 w 409575"/>
              <a:gd name="connsiteY9" fmla="*/ 0 h 233363"/>
              <a:gd name="connsiteX0" fmla="*/ 0 w 411955"/>
              <a:gd name="connsiteY0" fmla="*/ 0 h 233363"/>
              <a:gd name="connsiteX1" fmla="*/ 411955 w 411955"/>
              <a:gd name="connsiteY1" fmla="*/ 0 h 233363"/>
              <a:gd name="connsiteX2" fmla="*/ 411955 w 411955"/>
              <a:gd name="connsiteY2" fmla="*/ 133350 h 233363"/>
              <a:gd name="connsiteX3" fmla="*/ 373855 w 411955"/>
              <a:gd name="connsiteY3" fmla="*/ 154782 h 233363"/>
              <a:gd name="connsiteX4" fmla="*/ 328611 w 411955"/>
              <a:gd name="connsiteY4" fmla="*/ 233363 h 233363"/>
              <a:gd name="connsiteX5" fmla="*/ 254793 w 411955"/>
              <a:gd name="connsiteY5" fmla="*/ 142875 h 233363"/>
              <a:gd name="connsiteX6" fmla="*/ 161924 w 411955"/>
              <a:gd name="connsiteY6" fmla="*/ 200025 h 233363"/>
              <a:gd name="connsiteX7" fmla="*/ 88105 w 411955"/>
              <a:gd name="connsiteY7" fmla="*/ 200025 h 233363"/>
              <a:gd name="connsiteX8" fmla="*/ 2380 w 411955"/>
              <a:gd name="connsiteY8" fmla="*/ 138113 h 233363"/>
              <a:gd name="connsiteX9" fmla="*/ 0 w 411955"/>
              <a:gd name="connsiteY9" fmla="*/ 0 h 23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955" h="233363">
                <a:moveTo>
                  <a:pt x="0" y="0"/>
                </a:moveTo>
                <a:lnTo>
                  <a:pt x="411955" y="0"/>
                </a:lnTo>
                <a:lnTo>
                  <a:pt x="411955" y="133350"/>
                </a:lnTo>
                <a:lnTo>
                  <a:pt x="373855" y="154782"/>
                </a:lnTo>
                <a:lnTo>
                  <a:pt x="328611" y="233363"/>
                </a:lnTo>
                <a:lnTo>
                  <a:pt x="254793" y="142875"/>
                </a:lnTo>
                <a:lnTo>
                  <a:pt x="161924" y="200025"/>
                </a:lnTo>
                <a:lnTo>
                  <a:pt x="88105" y="200025"/>
                </a:lnTo>
                <a:lnTo>
                  <a:pt x="2380" y="138113"/>
                </a:lnTo>
                <a:cubicBezTo>
                  <a:pt x="1587" y="92075"/>
                  <a:pt x="793" y="46038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2" name="TextBox 1251"/>
          <p:cNvSpPr txBox="1"/>
          <p:nvPr/>
        </p:nvSpPr>
        <p:spPr>
          <a:xfrm>
            <a:off x="1513691" y="2413890"/>
            <a:ext cx="1354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Pepsin</a:t>
            </a:r>
            <a:endParaRPr lang="en-US" sz="2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253" name="TextBox 1252"/>
          <p:cNvSpPr txBox="1"/>
          <p:nvPr/>
        </p:nvSpPr>
        <p:spPr>
          <a:xfrm>
            <a:off x="2928293" y="2413890"/>
            <a:ext cx="1354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Protein</a:t>
            </a:r>
            <a:endParaRPr lang="en-US" sz="2000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254" name="TextBox 1253"/>
          <p:cNvSpPr txBox="1"/>
          <p:nvPr/>
        </p:nvSpPr>
        <p:spPr>
          <a:xfrm>
            <a:off x="2362200" y="3087201"/>
            <a:ext cx="33066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Third juice is mucus which protects the inner lining of stomach from action of acid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1255" name="Freeform 1254"/>
          <p:cNvSpPr/>
          <p:nvPr/>
        </p:nvSpPr>
        <p:spPr>
          <a:xfrm>
            <a:off x="1664257" y="1434856"/>
            <a:ext cx="1768177" cy="1833805"/>
          </a:xfrm>
          <a:custGeom>
            <a:avLst/>
            <a:gdLst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6291 w 1716291"/>
              <a:gd name="connsiteY0" fmla="*/ 0 h 1357313"/>
              <a:gd name="connsiteX1" fmla="*/ 1592466 w 1716291"/>
              <a:gd name="connsiteY1" fmla="*/ 19050 h 1357313"/>
              <a:gd name="connsiteX2" fmla="*/ 1544841 w 1716291"/>
              <a:gd name="connsiteY2" fmla="*/ 128588 h 1357313"/>
              <a:gd name="connsiteX3" fmla="*/ 1525791 w 1716291"/>
              <a:gd name="connsiteY3" fmla="*/ 233363 h 1357313"/>
              <a:gd name="connsiteX4" fmla="*/ 1463878 w 1716291"/>
              <a:gd name="connsiteY4" fmla="*/ 342900 h 1357313"/>
              <a:gd name="connsiteX5" fmla="*/ 1335291 w 1716291"/>
              <a:gd name="connsiteY5" fmla="*/ 490538 h 1357313"/>
              <a:gd name="connsiteX6" fmla="*/ 1144791 w 1716291"/>
              <a:gd name="connsiteY6" fmla="*/ 490538 h 1357313"/>
              <a:gd name="connsiteX7" fmla="*/ 806653 w 1716291"/>
              <a:gd name="connsiteY7" fmla="*/ 376238 h 1357313"/>
              <a:gd name="connsiteX8" fmla="*/ 716166 w 1716291"/>
              <a:gd name="connsiteY8" fmla="*/ 519113 h 1357313"/>
              <a:gd name="connsiteX9" fmla="*/ 639966 w 1716291"/>
              <a:gd name="connsiteY9" fmla="*/ 609600 h 1357313"/>
              <a:gd name="connsiteX10" fmla="*/ 497091 w 1716291"/>
              <a:gd name="connsiteY10" fmla="*/ 738188 h 1357313"/>
              <a:gd name="connsiteX11" fmla="*/ 363741 w 1716291"/>
              <a:gd name="connsiteY11" fmla="*/ 757238 h 1357313"/>
              <a:gd name="connsiteX12" fmla="*/ 258966 w 1716291"/>
              <a:gd name="connsiteY12" fmla="*/ 728663 h 1357313"/>
              <a:gd name="connsiteX13" fmla="*/ 178003 w 1716291"/>
              <a:gd name="connsiteY13" fmla="*/ 719138 h 1357313"/>
              <a:gd name="connsiteX14" fmla="*/ 82753 w 1716291"/>
              <a:gd name="connsiteY14" fmla="*/ 752475 h 1357313"/>
              <a:gd name="connsiteX15" fmla="*/ 39891 w 1716291"/>
              <a:gd name="connsiteY15" fmla="*/ 776288 h 1357313"/>
              <a:gd name="connsiteX16" fmla="*/ 20841 w 1716291"/>
              <a:gd name="connsiteY16" fmla="*/ 857250 h 1357313"/>
              <a:gd name="connsiteX17" fmla="*/ 1791 w 1716291"/>
              <a:gd name="connsiteY17" fmla="*/ 881063 h 1357313"/>
              <a:gd name="connsiteX18" fmla="*/ 68466 w 1716291"/>
              <a:gd name="connsiteY18" fmla="*/ 990600 h 1357313"/>
              <a:gd name="connsiteX19" fmla="*/ 116091 w 1716291"/>
              <a:gd name="connsiteY19" fmla="*/ 1114425 h 1357313"/>
              <a:gd name="connsiteX20" fmla="*/ 206578 w 1716291"/>
              <a:gd name="connsiteY20" fmla="*/ 1238250 h 1357313"/>
              <a:gd name="connsiteX21" fmla="*/ 339928 w 1716291"/>
              <a:gd name="connsiteY21" fmla="*/ 1323975 h 1357313"/>
              <a:gd name="connsiteX22" fmla="*/ 578053 w 1716291"/>
              <a:gd name="connsiteY22" fmla="*/ 1357313 h 1357313"/>
              <a:gd name="connsiteX23" fmla="*/ 749503 w 1716291"/>
              <a:gd name="connsiteY23" fmla="*/ 1333500 h 1357313"/>
              <a:gd name="connsiteX24" fmla="*/ 916191 w 1716291"/>
              <a:gd name="connsiteY24" fmla="*/ 1285875 h 1357313"/>
              <a:gd name="connsiteX25" fmla="*/ 1106691 w 1716291"/>
              <a:gd name="connsiteY25" fmla="*/ 1185863 h 1357313"/>
              <a:gd name="connsiteX26" fmla="*/ 1244803 w 1716291"/>
              <a:gd name="connsiteY26" fmla="*/ 1076325 h 1357313"/>
              <a:gd name="connsiteX27" fmla="*/ 1397203 w 1716291"/>
              <a:gd name="connsiteY27" fmla="*/ 914400 h 1357313"/>
              <a:gd name="connsiteX28" fmla="*/ 1501978 w 1716291"/>
              <a:gd name="connsiteY28" fmla="*/ 800100 h 1357313"/>
              <a:gd name="connsiteX29" fmla="*/ 1625803 w 1716291"/>
              <a:gd name="connsiteY29" fmla="*/ 581025 h 1357313"/>
              <a:gd name="connsiteX30" fmla="*/ 1702003 w 1716291"/>
              <a:gd name="connsiteY30" fmla="*/ 442913 h 1357313"/>
              <a:gd name="connsiteX31" fmla="*/ 1687716 w 1716291"/>
              <a:gd name="connsiteY31" fmla="*/ 352425 h 1357313"/>
              <a:gd name="connsiteX32" fmla="*/ 1659141 w 1716291"/>
              <a:gd name="connsiteY32" fmla="*/ 271463 h 1357313"/>
              <a:gd name="connsiteX33" fmla="*/ 1659141 w 1716291"/>
              <a:gd name="connsiteY33" fmla="*/ 161925 h 1357313"/>
              <a:gd name="connsiteX34" fmla="*/ 1716291 w 1716291"/>
              <a:gd name="connsiteY34" fmla="*/ 0 h 1357313"/>
              <a:gd name="connsiteX0" fmla="*/ 1721813 w 1721813"/>
              <a:gd name="connsiteY0" fmla="*/ 0 h 1357313"/>
              <a:gd name="connsiteX1" fmla="*/ 1597988 w 1721813"/>
              <a:gd name="connsiteY1" fmla="*/ 19050 h 1357313"/>
              <a:gd name="connsiteX2" fmla="*/ 1550363 w 1721813"/>
              <a:gd name="connsiteY2" fmla="*/ 128588 h 1357313"/>
              <a:gd name="connsiteX3" fmla="*/ 1531313 w 1721813"/>
              <a:gd name="connsiteY3" fmla="*/ 233363 h 1357313"/>
              <a:gd name="connsiteX4" fmla="*/ 1469400 w 1721813"/>
              <a:gd name="connsiteY4" fmla="*/ 342900 h 1357313"/>
              <a:gd name="connsiteX5" fmla="*/ 1340813 w 1721813"/>
              <a:gd name="connsiteY5" fmla="*/ 490538 h 1357313"/>
              <a:gd name="connsiteX6" fmla="*/ 1150313 w 1721813"/>
              <a:gd name="connsiteY6" fmla="*/ 490538 h 1357313"/>
              <a:gd name="connsiteX7" fmla="*/ 812175 w 1721813"/>
              <a:gd name="connsiteY7" fmla="*/ 376238 h 1357313"/>
              <a:gd name="connsiteX8" fmla="*/ 721688 w 1721813"/>
              <a:gd name="connsiteY8" fmla="*/ 519113 h 1357313"/>
              <a:gd name="connsiteX9" fmla="*/ 645488 w 1721813"/>
              <a:gd name="connsiteY9" fmla="*/ 609600 h 1357313"/>
              <a:gd name="connsiteX10" fmla="*/ 502613 w 1721813"/>
              <a:gd name="connsiteY10" fmla="*/ 738188 h 1357313"/>
              <a:gd name="connsiteX11" fmla="*/ 369263 w 1721813"/>
              <a:gd name="connsiteY11" fmla="*/ 757238 h 1357313"/>
              <a:gd name="connsiteX12" fmla="*/ 264488 w 1721813"/>
              <a:gd name="connsiteY12" fmla="*/ 728663 h 1357313"/>
              <a:gd name="connsiteX13" fmla="*/ 183525 w 1721813"/>
              <a:gd name="connsiteY13" fmla="*/ 719138 h 1357313"/>
              <a:gd name="connsiteX14" fmla="*/ 88275 w 1721813"/>
              <a:gd name="connsiteY14" fmla="*/ 752475 h 1357313"/>
              <a:gd name="connsiteX15" fmla="*/ 45413 w 1721813"/>
              <a:gd name="connsiteY15" fmla="*/ 776288 h 1357313"/>
              <a:gd name="connsiteX16" fmla="*/ 26363 w 1721813"/>
              <a:gd name="connsiteY16" fmla="*/ 857250 h 1357313"/>
              <a:gd name="connsiteX17" fmla="*/ 7313 w 1721813"/>
              <a:gd name="connsiteY17" fmla="*/ 881063 h 1357313"/>
              <a:gd name="connsiteX18" fmla="*/ 73988 w 1721813"/>
              <a:gd name="connsiteY18" fmla="*/ 990600 h 1357313"/>
              <a:gd name="connsiteX19" fmla="*/ 121613 w 1721813"/>
              <a:gd name="connsiteY19" fmla="*/ 1114425 h 1357313"/>
              <a:gd name="connsiteX20" fmla="*/ 212100 w 1721813"/>
              <a:gd name="connsiteY20" fmla="*/ 1238250 h 1357313"/>
              <a:gd name="connsiteX21" fmla="*/ 345450 w 1721813"/>
              <a:gd name="connsiteY21" fmla="*/ 1323975 h 1357313"/>
              <a:gd name="connsiteX22" fmla="*/ 583575 w 1721813"/>
              <a:gd name="connsiteY22" fmla="*/ 1357313 h 1357313"/>
              <a:gd name="connsiteX23" fmla="*/ 755025 w 1721813"/>
              <a:gd name="connsiteY23" fmla="*/ 1333500 h 1357313"/>
              <a:gd name="connsiteX24" fmla="*/ 921713 w 1721813"/>
              <a:gd name="connsiteY24" fmla="*/ 1285875 h 1357313"/>
              <a:gd name="connsiteX25" fmla="*/ 1112213 w 1721813"/>
              <a:gd name="connsiteY25" fmla="*/ 1185863 h 1357313"/>
              <a:gd name="connsiteX26" fmla="*/ 1250325 w 1721813"/>
              <a:gd name="connsiteY26" fmla="*/ 1076325 h 1357313"/>
              <a:gd name="connsiteX27" fmla="*/ 1402725 w 1721813"/>
              <a:gd name="connsiteY27" fmla="*/ 914400 h 1357313"/>
              <a:gd name="connsiteX28" fmla="*/ 1507500 w 1721813"/>
              <a:gd name="connsiteY28" fmla="*/ 800100 h 1357313"/>
              <a:gd name="connsiteX29" fmla="*/ 1631325 w 1721813"/>
              <a:gd name="connsiteY29" fmla="*/ 581025 h 1357313"/>
              <a:gd name="connsiteX30" fmla="*/ 1707525 w 1721813"/>
              <a:gd name="connsiteY30" fmla="*/ 442913 h 1357313"/>
              <a:gd name="connsiteX31" fmla="*/ 1693238 w 1721813"/>
              <a:gd name="connsiteY31" fmla="*/ 352425 h 1357313"/>
              <a:gd name="connsiteX32" fmla="*/ 1664663 w 1721813"/>
              <a:gd name="connsiteY32" fmla="*/ 271463 h 1357313"/>
              <a:gd name="connsiteX33" fmla="*/ 1664663 w 1721813"/>
              <a:gd name="connsiteY33" fmla="*/ 161925 h 1357313"/>
              <a:gd name="connsiteX34" fmla="*/ 1721813 w 1721813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335465 w 1716465"/>
              <a:gd name="connsiteY4" fmla="*/ 490538 h 1357313"/>
              <a:gd name="connsiteX5" fmla="*/ 1144965 w 1716465"/>
              <a:gd name="connsiteY5" fmla="*/ 490538 h 1357313"/>
              <a:gd name="connsiteX6" fmla="*/ 806827 w 1716465"/>
              <a:gd name="connsiteY6" fmla="*/ 376238 h 1357313"/>
              <a:gd name="connsiteX7" fmla="*/ 716340 w 1716465"/>
              <a:gd name="connsiteY7" fmla="*/ 519113 h 1357313"/>
              <a:gd name="connsiteX8" fmla="*/ 640140 w 1716465"/>
              <a:gd name="connsiteY8" fmla="*/ 609600 h 1357313"/>
              <a:gd name="connsiteX9" fmla="*/ 497265 w 1716465"/>
              <a:gd name="connsiteY9" fmla="*/ 738188 h 1357313"/>
              <a:gd name="connsiteX10" fmla="*/ 363915 w 1716465"/>
              <a:gd name="connsiteY10" fmla="*/ 757238 h 1357313"/>
              <a:gd name="connsiteX11" fmla="*/ 259140 w 1716465"/>
              <a:gd name="connsiteY11" fmla="*/ 728663 h 1357313"/>
              <a:gd name="connsiteX12" fmla="*/ 178177 w 1716465"/>
              <a:gd name="connsiteY12" fmla="*/ 719138 h 1357313"/>
              <a:gd name="connsiteX13" fmla="*/ 82927 w 1716465"/>
              <a:gd name="connsiteY13" fmla="*/ 752475 h 1357313"/>
              <a:gd name="connsiteX14" fmla="*/ 40065 w 1716465"/>
              <a:gd name="connsiteY14" fmla="*/ 776288 h 1357313"/>
              <a:gd name="connsiteX15" fmla="*/ 18634 w 1716465"/>
              <a:gd name="connsiteY15" fmla="*/ 840581 h 1357313"/>
              <a:gd name="connsiteX16" fmla="*/ 1965 w 1716465"/>
              <a:gd name="connsiteY16" fmla="*/ 881063 h 1357313"/>
              <a:gd name="connsiteX17" fmla="*/ 66258 w 1716465"/>
              <a:gd name="connsiteY17" fmla="*/ 997743 h 1357313"/>
              <a:gd name="connsiteX18" fmla="*/ 116265 w 1716465"/>
              <a:gd name="connsiteY18" fmla="*/ 1114425 h 1357313"/>
              <a:gd name="connsiteX19" fmla="*/ 206752 w 1716465"/>
              <a:gd name="connsiteY19" fmla="*/ 1238250 h 1357313"/>
              <a:gd name="connsiteX20" fmla="*/ 337720 w 1716465"/>
              <a:gd name="connsiteY20" fmla="*/ 1314450 h 1357313"/>
              <a:gd name="connsiteX21" fmla="*/ 578227 w 1716465"/>
              <a:gd name="connsiteY21" fmla="*/ 1357313 h 1357313"/>
              <a:gd name="connsiteX22" fmla="*/ 749677 w 1716465"/>
              <a:gd name="connsiteY22" fmla="*/ 1333500 h 1357313"/>
              <a:gd name="connsiteX23" fmla="*/ 916365 w 1716465"/>
              <a:gd name="connsiteY23" fmla="*/ 1285875 h 1357313"/>
              <a:gd name="connsiteX24" fmla="*/ 1106865 w 1716465"/>
              <a:gd name="connsiteY24" fmla="*/ 1185863 h 1357313"/>
              <a:gd name="connsiteX25" fmla="*/ 1244977 w 1716465"/>
              <a:gd name="connsiteY25" fmla="*/ 1076325 h 1357313"/>
              <a:gd name="connsiteX26" fmla="*/ 1397377 w 1716465"/>
              <a:gd name="connsiteY26" fmla="*/ 914400 h 1357313"/>
              <a:gd name="connsiteX27" fmla="*/ 1502152 w 1716465"/>
              <a:gd name="connsiteY27" fmla="*/ 800100 h 1357313"/>
              <a:gd name="connsiteX28" fmla="*/ 1625977 w 1716465"/>
              <a:gd name="connsiteY28" fmla="*/ 581025 h 1357313"/>
              <a:gd name="connsiteX29" fmla="*/ 1702177 w 1716465"/>
              <a:gd name="connsiteY29" fmla="*/ 442913 h 1357313"/>
              <a:gd name="connsiteX30" fmla="*/ 1687890 w 1716465"/>
              <a:gd name="connsiteY30" fmla="*/ 352425 h 1357313"/>
              <a:gd name="connsiteX31" fmla="*/ 1659315 w 1716465"/>
              <a:gd name="connsiteY31" fmla="*/ 271463 h 1357313"/>
              <a:gd name="connsiteX32" fmla="*/ 1659315 w 1716465"/>
              <a:gd name="connsiteY32" fmla="*/ 161925 h 1357313"/>
              <a:gd name="connsiteX33" fmla="*/ 1716465 w 1716465"/>
              <a:gd name="connsiteY33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335465 w 1716465"/>
              <a:gd name="connsiteY3" fmla="*/ 490538 h 1357313"/>
              <a:gd name="connsiteX4" fmla="*/ 1144965 w 1716465"/>
              <a:gd name="connsiteY4" fmla="*/ 490538 h 1357313"/>
              <a:gd name="connsiteX5" fmla="*/ 806827 w 1716465"/>
              <a:gd name="connsiteY5" fmla="*/ 376238 h 1357313"/>
              <a:gd name="connsiteX6" fmla="*/ 716340 w 1716465"/>
              <a:gd name="connsiteY6" fmla="*/ 519113 h 1357313"/>
              <a:gd name="connsiteX7" fmla="*/ 640140 w 1716465"/>
              <a:gd name="connsiteY7" fmla="*/ 609600 h 1357313"/>
              <a:gd name="connsiteX8" fmla="*/ 497265 w 1716465"/>
              <a:gd name="connsiteY8" fmla="*/ 738188 h 1357313"/>
              <a:gd name="connsiteX9" fmla="*/ 363915 w 1716465"/>
              <a:gd name="connsiteY9" fmla="*/ 757238 h 1357313"/>
              <a:gd name="connsiteX10" fmla="*/ 259140 w 1716465"/>
              <a:gd name="connsiteY10" fmla="*/ 728663 h 1357313"/>
              <a:gd name="connsiteX11" fmla="*/ 178177 w 1716465"/>
              <a:gd name="connsiteY11" fmla="*/ 719138 h 1357313"/>
              <a:gd name="connsiteX12" fmla="*/ 82927 w 1716465"/>
              <a:gd name="connsiteY12" fmla="*/ 752475 h 1357313"/>
              <a:gd name="connsiteX13" fmla="*/ 40065 w 1716465"/>
              <a:gd name="connsiteY13" fmla="*/ 776288 h 1357313"/>
              <a:gd name="connsiteX14" fmla="*/ 18634 w 1716465"/>
              <a:gd name="connsiteY14" fmla="*/ 840581 h 1357313"/>
              <a:gd name="connsiteX15" fmla="*/ 1965 w 1716465"/>
              <a:gd name="connsiteY15" fmla="*/ 881063 h 1357313"/>
              <a:gd name="connsiteX16" fmla="*/ 66258 w 1716465"/>
              <a:gd name="connsiteY16" fmla="*/ 997743 h 1357313"/>
              <a:gd name="connsiteX17" fmla="*/ 116265 w 1716465"/>
              <a:gd name="connsiteY17" fmla="*/ 1114425 h 1357313"/>
              <a:gd name="connsiteX18" fmla="*/ 206752 w 1716465"/>
              <a:gd name="connsiteY18" fmla="*/ 1238250 h 1357313"/>
              <a:gd name="connsiteX19" fmla="*/ 337720 w 1716465"/>
              <a:gd name="connsiteY19" fmla="*/ 1314450 h 1357313"/>
              <a:gd name="connsiteX20" fmla="*/ 578227 w 1716465"/>
              <a:gd name="connsiteY20" fmla="*/ 1357313 h 1357313"/>
              <a:gd name="connsiteX21" fmla="*/ 749677 w 1716465"/>
              <a:gd name="connsiteY21" fmla="*/ 1333500 h 1357313"/>
              <a:gd name="connsiteX22" fmla="*/ 916365 w 1716465"/>
              <a:gd name="connsiteY22" fmla="*/ 1285875 h 1357313"/>
              <a:gd name="connsiteX23" fmla="*/ 1106865 w 1716465"/>
              <a:gd name="connsiteY23" fmla="*/ 1185863 h 1357313"/>
              <a:gd name="connsiteX24" fmla="*/ 1244977 w 1716465"/>
              <a:gd name="connsiteY24" fmla="*/ 1076325 h 1357313"/>
              <a:gd name="connsiteX25" fmla="*/ 1397377 w 1716465"/>
              <a:gd name="connsiteY25" fmla="*/ 914400 h 1357313"/>
              <a:gd name="connsiteX26" fmla="*/ 1502152 w 1716465"/>
              <a:gd name="connsiteY26" fmla="*/ 800100 h 1357313"/>
              <a:gd name="connsiteX27" fmla="*/ 1625977 w 1716465"/>
              <a:gd name="connsiteY27" fmla="*/ 581025 h 1357313"/>
              <a:gd name="connsiteX28" fmla="*/ 1702177 w 1716465"/>
              <a:gd name="connsiteY28" fmla="*/ 442913 h 1357313"/>
              <a:gd name="connsiteX29" fmla="*/ 1687890 w 1716465"/>
              <a:gd name="connsiteY29" fmla="*/ 352425 h 1357313"/>
              <a:gd name="connsiteX30" fmla="*/ 1659315 w 1716465"/>
              <a:gd name="connsiteY30" fmla="*/ 271463 h 1357313"/>
              <a:gd name="connsiteX31" fmla="*/ 1659315 w 1716465"/>
              <a:gd name="connsiteY31" fmla="*/ 161925 h 1357313"/>
              <a:gd name="connsiteX32" fmla="*/ 1716465 w 1716465"/>
              <a:gd name="connsiteY32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335465 w 1716465"/>
              <a:gd name="connsiteY2" fmla="*/ 490538 h 1357313"/>
              <a:gd name="connsiteX3" fmla="*/ 1144965 w 1716465"/>
              <a:gd name="connsiteY3" fmla="*/ 490538 h 1357313"/>
              <a:gd name="connsiteX4" fmla="*/ 806827 w 1716465"/>
              <a:gd name="connsiteY4" fmla="*/ 376238 h 1357313"/>
              <a:gd name="connsiteX5" fmla="*/ 716340 w 1716465"/>
              <a:gd name="connsiteY5" fmla="*/ 519113 h 1357313"/>
              <a:gd name="connsiteX6" fmla="*/ 640140 w 1716465"/>
              <a:gd name="connsiteY6" fmla="*/ 609600 h 1357313"/>
              <a:gd name="connsiteX7" fmla="*/ 497265 w 1716465"/>
              <a:gd name="connsiteY7" fmla="*/ 738188 h 1357313"/>
              <a:gd name="connsiteX8" fmla="*/ 363915 w 1716465"/>
              <a:gd name="connsiteY8" fmla="*/ 757238 h 1357313"/>
              <a:gd name="connsiteX9" fmla="*/ 259140 w 1716465"/>
              <a:gd name="connsiteY9" fmla="*/ 728663 h 1357313"/>
              <a:gd name="connsiteX10" fmla="*/ 178177 w 1716465"/>
              <a:gd name="connsiteY10" fmla="*/ 719138 h 1357313"/>
              <a:gd name="connsiteX11" fmla="*/ 82927 w 1716465"/>
              <a:gd name="connsiteY11" fmla="*/ 752475 h 1357313"/>
              <a:gd name="connsiteX12" fmla="*/ 40065 w 1716465"/>
              <a:gd name="connsiteY12" fmla="*/ 776288 h 1357313"/>
              <a:gd name="connsiteX13" fmla="*/ 18634 w 1716465"/>
              <a:gd name="connsiteY13" fmla="*/ 840581 h 1357313"/>
              <a:gd name="connsiteX14" fmla="*/ 1965 w 1716465"/>
              <a:gd name="connsiteY14" fmla="*/ 881063 h 1357313"/>
              <a:gd name="connsiteX15" fmla="*/ 66258 w 1716465"/>
              <a:gd name="connsiteY15" fmla="*/ 997743 h 1357313"/>
              <a:gd name="connsiteX16" fmla="*/ 116265 w 1716465"/>
              <a:gd name="connsiteY16" fmla="*/ 1114425 h 1357313"/>
              <a:gd name="connsiteX17" fmla="*/ 206752 w 1716465"/>
              <a:gd name="connsiteY17" fmla="*/ 1238250 h 1357313"/>
              <a:gd name="connsiteX18" fmla="*/ 337720 w 1716465"/>
              <a:gd name="connsiteY18" fmla="*/ 1314450 h 1357313"/>
              <a:gd name="connsiteX19" fmla="*/ 578227 w 1716465"/>
              <a:gd name="connsiteY19" fmla="*/ 1357313 h 1357313"/>
              <a:gd name="connsiteX20" fmla="*/ 749677 w 1716465"/>
              <a:gd name="connsiteY20" fmla="*/ 1333500 h 1357313"/>
              <a:gd name="connsiteX21" fmla="*/ 916365 w 1716465"/>
              <a:gd name="connsiteY21" fmla="*/ 1285875 h 1357313"/>
              <a:gd name="connsiteX22" fmla="*/ 1106865 w 1716465"/>
              <a:gd name="connsiteY22" fmla="*/ 1185863 h 1357313"/>
              <a:gd name="connsiteX23" fmla="*/ 1244977 w 1716465"/>
              <a:gd name="connsiteY23" fmla="*/ 1076325 h 1357313"/>
              <a:gd name="connsiteX24" fmla="*/ 1397377 w 1716465"/>
              <a:gd name="connsiteY24" fmla="*/ 914400 h 1357313"/>
              <a:gd name="connsiteX25" fmla="*/ 1502152 w 1716465"/>
              <a:gd name="connsiteY25" fmla="*/ 800100 h 1357313"/>
              <a:gd name="connsiteX26" fmla="*/ 1625977 w 1716465"/>
              <a:gd name="connsiteY26" fmla="*/ 581025 h 1357313"/>
              <a:gd name="connsiteX27" fmla="*/ 1702177 w 1716465"/>
              <a:gd name="connsiteY27" fmla="*/ 442913 h 1357313"/>
              <a:gd name="connsiteX28" fmla="*/ 1687890 w 1716465"/>
              <a:gd name="connsiteY28" fmla="*/ 352425 h 1357313"/>
              <a:gd name="connsiteX29" fmla="*/ 1659315 w 1716465"/>
              <a:gd name="connsiteY29" fmla="*/ 271463 h 1357313"/>
              <a:gd name="connsiteX30" fmla="*/ 1659315 w 1716465"/>
              <a:gd name="connsiteY30" fmla="*/ 161925 h 1357313"/>
              <a:gd name="connsiteX31" fmla="*/ 1716465 w 1716465"/>
              <a:gd name="connsiteY31" fmla="*/ 0 h 1357313"/>
              <a:gd name="connsiteX0" fmla="*/ 1716465 w 1716465"/>
              <a:gd name="connsiteY0" fmla="*/ 0 h 1357313"/>
              <a:gd name="connsiteX1" fmla="*/ 1335465 w 1716465"/>
              <a:gd name="connsiteY1" fmla="*/ 490538 h 1357313"/>
              <a:gd name="connsiteX2" fmla="*/ 1144965 w 1716465"/>
              <a:gd name="connsiteY2" fmla="*/ 490538 h 1357313"/>
              <a:gd name="connsiteX3" fmla="*/ 806827 w 1716465"/>
              <a:gd name="connsiteY3" fmla="*/ 376238 h 1357313"/>
              <a:gd name="connsiteX4" fmla="*/ 716340 w 1716465"/>
              <a:gd name="connsiteY4" fmla="*/ 519113 h 1357313"/>
              <a:gd name="connsiteX5" fmla="*/ 640140 w 1716465"/>
              <a:gd name="connsiteY5" fmla="*/ 609600 h 1357313"/>
              <a:gd name="connsiteX6" fmla="*/ 497265 w 1716465"/>
              <a:gd name="connsiteY6" fmla="*/ 738188 h 1357313"/>
              <a:gd name="connsiteX7" fmla="*/ 363915 w 1716465"/>
              <a:gd name="connsiteY7" fmla="*/ 757238 h 1357313"/>
              <a:gd name="connsiteX8" fmla="*/ 259140 w 1716465"/>
              <a:gd name="connsiteY8" fmla="*/ 728663 h 1357313"/>
              <a:gd name="connsiteX9" fmla="*/ 178177 w 1716465"/>
              <a:gd name="connsiteY9" fmla="*/ 719138 h 1357313"/>
              <a:gd name="connsiteX10" fmla="*/ 82927 w 1716465"/>
              <a:gd name="connsiteY10" fmla="*/ 752475 h 1357313"/>
              <a:gd name="connsiteX11" fmla="*/ 40065 w 1716465"/>
              <a:gd name="connsiteY11" fmla="*/ 776288 h 1357313"/>
              <a:gd name="connsiteX12" fmla="*/ 18634 w 1716465"/>
              <a:gd name="connsiteY12" fmla="*/ 840581 h 1357313"/>
              <a:gd name="connsiteX13" fmla="*/ 1965 w 1716465"/>
              <a:gd name="connsiteY13" fmla="*/ 881063 h 1357313"/>
              <a:gd name="connsiteX14" fmla="*/ 66258 w 1716465"/>
              <a:gd name="connsiteY14" fmla="*/ 997743 h 1357313"/>
              <a:gd name="connsiteX15" fmla="*/ 116265 w 1716465"/>
              <a:gd name="connsiteY15" fmla="*/ 1114425 h 1357313"/>
              <a:gd name="connsiteX16" fmla="*/ 206752 w 1716465"/>
              <a:gd name="connsiteY16" fmla="*/ 1238250 h 1357313"/>
              <a:gd name="connsiteX17" fmla="*/ 337720 w 1716465"/>
              <a:gd name="connsiteY17" fmla="*/ 1314450 h 1357313"/>
              <a:gd name="connsiteX18" fmla="*/ 578227 w 1716465"/>
              <a:gd name="connsiteY18" fmla="*/ 1357313 h 1357313"/>
              <a:gd name="connsiteX19" fmla="*/ 749677 w 1716465"/>
              <a:gd name="connsiteY19" fmla="*/ 1333500 h 1357313"/>
              <a:gd name="connsiteX20" fmla="*/ 916365 w 1716465"/>
              <a:gd name="connsiteY20" fmla="*/ 1285875 h 1357313"/>
              <a:gd name="connsiteX21" fmla="*/ 1106865 w 1716465"/>
              <a:gd name="connsiteY21" fmla="*/ 1185863 h 1357313"/>
              <a:gd name="connsiteX22" fmla="*/ 1244977 w 1716465"/>
              <a:gd name="connsiteY22" fmla="*/ 1076325 h 1357313"/>
              <a:gd name="connsiteX23" fmla="*/ 1397377 w 1716465"/>
              <a:gd name="connsiteY23" fmla="*/ 914400 h 1357313"/>
              <a:gd name="connsiteX24" fmla="*/ 1502152 w 1716465"/>
              <a:gd name="connsiteY24" fmla="*/ 800100 h 1357313"/>
              <a:gd name="connsiteX25" fmla="*/ 1625977 w 1716465"/>
              <a:gd name="connsiteY25" fmla="*/ 581025 h 1357313"/>
              <a:gd name="connsiteX26" fmla="*/ 1702177 w 1716465"/>
              <a:gd name="connsiteY26" fmla="*/ 442913 h 1357313"/>
              <a:gd name="connsiteX27" fmla="*/ 1687890 w 1716465"/>
              <a:gd name="connsiteY27" fmla="*/ 352425 h 1357313"/>
              <a:gd name="connsiteX28" fmla="*/ 1659315 w 1716465"/>
              <a:gd name="connsiteY28" fmla="*/ 271463 h 1357313"/>
              <a:gd name="connsiteX29" fmla="*/ 1659315 w 1716465"/>
              <a:gd name="connsiteY29" fmla="*/ 161925 h 1357313"/>
              <a:gd name="connsiteX30" fmla="*/ 1716465 w 1716465"/>
              <a:gd name="connsiteY30" fmla="*/ 0 h 1357313"/>
              <a:gd name="connsiteX0" fmla="*/ 1659315 w 1702177"/>
              <a:gd name="connsiteY0" fmla="*/ 0 h 1195388"/>
              <a:gd name="connsiteX1" fmla="*/ 1335465 w 1702177"/>
              <a:gd name="connsiteY1" fmla="*/ 328613 h 1195388"/>
              <a:gd name="connsiteX2" fmla="*/ 1144965 w 1702177"/>
              <a:gd name="connsiteY2" fmla="*/ 328613 h 1195388"/>
              <a:gd name="connsiteX3" fmla="*/ 806827 w 1702177"/>
              <a:gd name="connsiteY3" fmla="*/ 214313 h 1195388"/>
              <a:gd name="connsiteX4" fmla="*/ 716340 w 1702177"/>
              <a:gd name="connsiteY4" fmla="*/ 357188 h 1195388"/>
              <a:gd name="connsiteX5" fmla="*/ 640140 w 1702177"/>
              <a:gd name="connsiteY5" fmla="*/ 447675 h 1195388"/>
              <a:gd name="connsiteX6" fmla="*/ 497265 w 1702177"/>
              <a:gd name="connsiteY6" fmla="*/ 576263 h 1195388"/>
              <a:gd name="connsiteX7" fmla="*/ 363915 w 1702177"/>
              <a:gd name="connsiteY7" fmla="*/ 595313 h 1195388"/>
              <a:gd name="connsiteX8" fmla="*/ 259140 w 1702177"/>
              <a:gd name="connsiteY8" fmla="*/ 566738 h 1195388"/>
              <a:gd name="connsiteX9" fmla="*/ 178177 w 1702177"/>
              <a:gd name="connsiteY9" fmla="*/ 557213 h 1195388"/>
              <a:gd name="connsiteX10" fmla="*/ 82927 w 1702177"/>
              <a:gd name="connsiteY10" fmla="*/ 590550 h 1195388"/>
              <a:gd name="connsiteX11" fmla="*/ 40065 w 1702177"/>
              <a:gd name="connsiteY11" fmla="*/ 614363 h 1195388"/>
              <a:gd name="connsiteX12" fmla="*/ 18634 w 1702177"/>
              <a:gd name="connsiteY12" fmla="*/ 678656 h 1195388"/>
              <a:gd name="connsiteX13" fmla="*/ 1965 w 1702177"/>
              <a:gd name="connsiteY13" fmla="*/ 719138 h 1195388"/>
              <a:gd name="connsiteX14" fmla="*/ 66258 w 1702177"/>
              <a:gd name="connsiteY14" fmla="*/ 835818 h 1195388"/>
              <a:gd name="connsiteX15" fmla="*/ 116265 w 1702177"/>
              <a:gd name="connsiteY15" fmla="*/ 952500 h 1195388"/>
              <a:gd name="connsiteX16" fmla="*/ 206752 w 1702177"/>
              <a:gd name="connsiteY16" fmla="*/ 1076325 h 1195388"/>
              <a:gd name="connsiteX17" fmla="*/ 337720 w 1702177"/>
              <a:gd name="connsiteY17" fmla="*/ 1152525 h 1195388"/>
              <a:gd name="connsiteX18" fmla="*/ 578227 w 1702177"/>
              <a:gd name="connsiteY18" fmla="*/ 1195388 h 1195388"/>
              <a:gd name="connsiteX19" fmla="*/ 749677 w 1702177"/>
              <a:gd name="connsiteY19" fmla="*/ 1171575 h 1195388"/>
              <a:gd name="connsiteX20" fmla="*/ 916365 w 1702177"/>
              <a:gd name="connsiteY20" fmla="*/ 1123950 h 1195388"/>
              <a:gd name="connsiteX21" fmla="*/ 1106865 w 1702177"/>
              <a:gd name="connsiteY21" fmla="*/ 1023938 h 1195388"/>
              <a:gd name="connsiteX22" fmla="*/ 1244977 w 1702177"/>
              <a:gd name="connsiteY22" fmla="*/ 914400 h 1195388"/>
              <a:gd name="connsiteX23" fmla="*/ 1397377 w 1702177"/>
              <a:gd name="connsiteY23" fmla="*/ 752475 h 1195388"/>
              <a:gd name="connsiteX24" fmla="*/ 1502152 w 1702177"/>
              <a:gd name="connsiteY24" fmla="*/ 638175 h 1195388"/>
              <a:gd name="connsiteX25" fmla="*/ 1625977 w 1702177"/>
              <a:gd name="connsiteY25" fmla="*/ 419100 h 1195388"/>
              <a:gd name="connsiteX26" fmla="*/ 1702177 w 1702177"/>
              <a:gd name="connsiteY26" fmla="*/ 280988 h 1195388"/>
              <a:gd name="connsiteX27" fmla="*/ 1687890 w 1702177"/>
              <a:gd name="connsiteY27" fmla="*/ 190500 h 1195388"/>
              <a:gd name="connsiteX28" fmla="*/ 1659315 w 1702177"/>
              <a:gd name="connsiteY28" fmla="*/ 109538 h 1195388"/>
              <a:gd name="connsiteX29" fmla="*/ 1659315 w 1702177"/>
              <a:gd name="connsiteY29" fmla="*/ 0 h 1195388"/>
              <a:gd name="connsiteX0" fmla="*/ 1659315 w 1702177"/>
              <a:gd name="connsiteY0" fmla="*/ 0 h 1085850"/>
              <a:gd name="connsiteX1" fmla="*/ 1335465 w 1702177"/>
              <a:gd name="connsiteY1" fmla="*/ 219075 h 1085850"/>
              <a:gd name="connsiteX2" fmla="*/ 1144965 w 1702177"/>
              <a:gd name="connsiteY2" fmla="*/ 219075 h 1085850"/>
              <a:gd name="connsiteX3" fmla="*/ 806827 w 1702177"/>
              <a:gd name="connsiteY3" fmla="*/ 104775 h 1085850"/>
              <a:gd name="connsiteX4" fmla="*/ 716340 w 1702177"/>
              <a:gd name="connsiteY4" fmla="*/ 247650 h 1085850"/>
              <a:gd name="connsiteX5" fmla="*/ 640140 w 1702177"/>
              <a:gd name="connsiteY5" fmla="*/ 338137 h 1085850"/>
              <a:gd name="connsiteX6" fmla="*/ 497265 w 1702177"/>
              <a:gd name="connsiteY6" fmla="*/ 466725 h 1085850"/>
              <a:gd name="connsiteX7" fmla="*/ 363915 w 1702177"/>
              <a:gd name="connsiteY7" fmla="*/ 485775 h 1085850"/>
              <a:gd name="connsiteX8" fmla="*/ 259140 w 1702177"/>
              <a:gd name="connsiteY8" fmla="*/ 457200 h 1085850"/>
              <a:gd name="connsiteX9" fmla="*/ 178177 w 1702177"/>
              <a:gd name="connsiteY9" fmla="*/ 447675 h 1085850"/>
              <a:gd name="connsiteX10" fmla="*/ 82927 w 1702177"/>
              <a:gd name="connsiteY10" fmla="*/ 481012 h 1085850"/>
              <a:gd name="connsiteX11" fmla="*/ 40065 w 1702177"/>
              <a:gd name="connsiteY11" fmla="*/ 504825 h 1085850"/>
              <a:gd name="connsiteX12" fmla="*/ 18634 w 1702177"/>
              <a:gd name="connsiteY12" fmla="*/ 569118 h 1085850"/>
              <a:gd name="connsiteX13" fmla="*/ 1965 w 1702177"/>
              <a:gd name="connsiteY13" fmla="*/ 609600 h 1085850"/>
              <a:gd name="connsiteX14" fmla="*/ 66258 w 1702177"/>
              <a:gd name="connsiteY14" fmla="*/ 726280 h 1085850"/>
              <a:gd name="connsiteX15" fmla="*/ 116265 w 1702177"/>
              <a:gd name="connsiteY15" fmla="*/ 842962 h 1085850"/>
              <a:gd name="connsiteX16" fmla="*/ 206752 w 1702177"/>
              <a:gd name="connsiteY16" fmla="*/ 966787 h 1085850"/>
              <a:gd name="connsiteX17" fmla="*/ 337720 w 1702177"/>
              <a:gd name="connsiteY17" fmla="*/ 1042987 h 1085850"/>
              <a:gd name="connsiteX18" fmla="*/ 578227 w 1702177"/>
              <a:gd name="connsiteY18" fmla="*/ 1085850 h 1085850"/>
              <a:gd name="connsiteX19" fmla="*/ 749677 w 1702177"/>
              <a:gd name="connsiteY19" fmla="*/ 1062037 h 1085850"/>
              <a:gd name="connsiteX20" fmla="*/ 916365 w 1702177"/>
              <a:gd name="connsiteY20" fmla="*/ 1014412 h 1085850"/>
              <a:gd name="connsiteX21" fmla="*/ 1106865 w 1702177"/>
              <a:gd name="connsiteY21" fmla="*/ 914400 h 1085850"/>
              <a:gd name="connsiteX22" fmla="*/ 1244977 w 1702177"/>
              <a:gd name="connsiteY22" fmla="*/ 804862 h 1085850"/>
              <a:gd name="connsiteX23" fmla="*/ 1397377 w 1702177"/>
              <a:gd name="connsiteY23" fmla="*/ 642937 h 1085850"/>
              <a:gd name="connsiteX24" fmla="*/ 1502152 w 1702177"/>
              <a:gd name="connsiteY24" fmla="*/ 528637 h 1085850"/>
              <a:gd name="connsiteX25" fmla="*/ 1625977 w 1702177"/>
              <a:gd name="connsiteY25" fmla="*/ 309562 h 1085850"/>
              <a:gd name="connsiteX26" fmla="*/ 1702177 w 1702177"/>
              <a:gd name="connsiteY26" fmla="*/ 171450 h 1085850"/>
              <a:gd name="connsiteX27" fmla="*/ 1687890 w 1702177"/>
              <a:gd name="connsiteY27" fmla="*/ 80962 h 1085850"/>
              <a:gd name="connsiteX28" fmla="*/ 1659315 w 1702177"/>
              <a:gd name="connsiteY28" fmla="*/ 0 h 1085850"/>
              <a:gd name="connsiteX0" fmla="*/ 1687890 w 1702177"/>
              <a:gd name="connsiteY0" fmla="*/ 0 h 1004888"/>
              <a:gd name="connsiteX1" fmla="*/ 1335465 w 1702177"/>
              <a:gd name="connsiteY1" fmla="*/ 138113 h 1004888"/>
              <a:gd name="connsiteX2" fmla="*/ 1144965 w 1702177"/>
              <a:gd name="connsiteY2" fmla="*/ 138113 h 1004888"/>
              <a:gd name="connsiteX3" fmla="*/ 806827 w 1702177"/>
              <a:gd name="connsiteY3" fmla="*/ 23813 h 1004888"/>
              <a:gd name="connsiteX4" fmla="*/ 716340 w 1702177"/>
              <a:gd name="connsiteY4" fmla="*/ 166688 h 1004888"/>
              <a:gd name="connsiteX5" fmla="*/ 640140 w 1702177"/>
              <a:gd name="connsiteY5" fmla="*/ 257175 h 1004888"/>
              <a:gd name="connsiteX6" fmla="*/ 497265 w 1702177"/>
              <a:gd name="connsiteY6" fmla="*/ 385763 h 1004888"/>
              <a:gd name="connsiteX7" fmla="*/ 363915 w 1702177"/>
              <a:gd name="connsiteY7" fmla="*/ 404813 h 1004888"/>
              <a:gd name="connsiteX8" fmla="*/ 259140 w 1702177"/>
              <a:gd name="connsiteY8" fmla="*/ 376238 h 1004888"/>
              <a:gd name="connsiteX9" fmla="*/ 178177 w 1702177"/>
              <a:gd name="connsiteY9" fmla="*/ 366713 h 1004888"/>
              <a:gd name="connsiteX10" fmla="*/ 82927 w 1702177"/>
              <a:gd name="connsiteY10" fmla="*/ 400050 h 1004888"/>
              <a:gd name="connsiteX11" fmla="*/ 40065 w 1702177"/>
              <a:gd name="connsiteY11" fmla="*/ 423863 h 1004888"/>
              <a:gd name="connsiteX12" fmla="*/ 18634 w 1702177"/>
              <a:gd name="connsiteY12" fmla="*/ 488156 h 1004888"/>
              <a:gd name="connsiteX13" fmla="*/ 1965 w 1702177"/>
              <a:gd name="connsiteY13" fmla="*/ 528638 h 1004888"/>
              <a:gd name="connsiteX14" fmla="*/ 66258 w 1702177"/>
              <a:gd name="connsiteY14" fmla="*/ 645318 h 1004888"/>
              <a:gd name="connsiteX15" fmla="*/ 116265 w 1702177"/>
              <a:gd name="connsiteY15" fmla="*/ 762000 h 1004888"/>
              <a:gd name="connsiteX16" fmla="*/ 206752 w 1702177"/>
              <a:gd name="connsiteY16" fmla="*/ 885825 h 1004888"/>
              <a:gd name="connsiteX17" fmla="*/ 337720 w 1702177"/>
              <a:gd name="connsiteY17" fmla="*/ 962025 h 1004888"/>
              <a:gd name="connsiteX18" fmla="*/ 578227 w 1702177"/>
              <a:gd name="connsiteY18" fmla="*/ 1004888 h 1004888"/>
              <a:gd name="connsiteX19" fmla="*/ 749677 w 1702177"/>
              <a:gd name="connsiteY19" fmla="*/ 981075 h 1004888"/>
              <a:gd name="connsiteX20" fmla="*/ 916365 w 1702177"/>
              <a:gd name="connsiteY20" fmla="*/ 933450 h 1004888"/>
              <a:gd name="connsiteX21" fmla="*/ 1106865 w 1702177"/>
              <a:gd name="connsiteY21" fmla="*/ 833438 h 1004888"/>
              <a:gd name="connsiteX22" fmla="*/ 1244977 w 1702177"/>
              <a:gd name="connsiteY22" fmla="*/ 723900 h 1004888"/>
              <a:gd name="connsiteX23" fmla="*/ 1397377 w 1702177"/>
              <a:gd name="connsiteY23" fmla="*/ 561975 h 1004888"/>
              <a:gd name="connsiteX24" fmla="*/ 1502152 w 1702177"/>
              <a:gd name="connsiteY24" fmla="*/ 447675 h 1004888"/>
              <a:gd name="connsiteX25" fmla="*/ 1625977 w 1702177"/>
              <a:gd name="connsiteY25" fmla="*/ 228600 h 1004888"/>
              <a:gd name="connsiteX26" fmla="*/ 1702177 w 1702177"/>
              <a:gd name="connsiteY26" fmla="*/ 90488 h 1004888"/>
              <a:gd name="connsiteX27" fmla="*/ 1687890 w 1702177"/>
              <a:gd name="connsiteY27" fmla="*/ 0 h 1004888"/>
              <a:gd name="connsiteX0" fmla="*/ 1702177 w 1702177"/>
              <a:gd name="connsiteY0" fmla="*/ 66675 h 981075"/>
              <a:gd name="connsiteX1" fmla="*/ 1335465 w 1702177"/>
              <a:gd name="connsiteY1" fmla="*/ 114300 h 981075"/>
              <a:gd name="connsiteX2" fmla="*/ 1144965 w 1702177"/>
              <a:gd name="connsiteY2" fmla="*/ 114300 h 981075"/>
              <a:gd name="connsiteX3" fmla="*/ 806827 w 1702177"/>
              <a:gd name="connsiteY3" fmla="*/ 0 h 981075"/>
              <a:gd name="connsiteX4" fmla="*/ 716340 w 1702177"/>
              <a:gd name="connsiteY4" fmla="*/ 142875 h 981075"/>
              <a:gd name="connsiteX5" fmla="*/ 640140 w 1702177"/>
              <a:gd name="connsiteY5" fmla="*/ 233362 h 981075"/>
              <a:gd name="connsiteX6" fmla="*/ 497265 w 1702177"/>
              <a:gd name="connsiteY6" fmla="*/ 361950 h 981075"/>
              <a:gd name="connsiteX7" fmla="*/ 363915 w 1702177"/>
              <a:gd name="connsiteY7" fmla="*/ 381000 h 981075"/>
              <a:gd name="connsiteX8" fmla="*/ 259140 w 1702177"/>
              <a:gd name="connsiteY8" fmla="*/ 352425 h 981075"/>
              <a:gd name="connsiteX9" fmla="*/ 178177 w 1702177"/>
              <a:gd name="connsiteY9" fmla="*/ 342900 h 981075"/>
              <a:gd name="connsiteX10" fmla="*/ 82927 w 1702177"/>
              <a:gd name="connsiteY10" fmla="*/ 376237 h 981075"/>
              <a:gd name="connsiteX11" fmla="*/ 40065 w 1702177"/>
              <a:gd name="connsiteY11" fmla="*/ 400050 h 981075"/>
              <a:gd name="connsiteX12" fmla="*/ 18634 w 1702177"/>
              <a:gd name="connsiteY12" fmla="*/ 464343 h 981075"/>
              <a:gd name="connsiteX13" fmla="*/ 1965 w 1702177"/>
              <a:gd name="connsiteY13" fmla="*/ 504825 h 981075"/>
              <a:gd name="connsiteX14" fmla="*/ 66258 w 1702177"/>
              <a:gd name="connsiteY14" fmla="*/ 621505 h 981075"/>
              <a:gd name="connsiteX15" fmla="*/ 116265 w 1702177"/>
              <a:gd name="connsiteY15" fmla="*/ 738187 h 981075"/>
              <a:gd name="connsiteX16" fmla="*/ 206752 w 1702177"/>
              <a:gd name="connsiteY16" fmla="*/ 862012 h 981075"/>
              <a:gd name="connsiteX17" fmla="*/ 337720 w 1702177"/>
              <a:gd name="connsiteY17" fmla="*/ 938212 h 981075"/>
              <a:gd name="connsiteX18" fmla="*/ 578227 w 1702177"/>
              <a:gd name="connsiteY18" fmla="*/ 981075 h 981075"/>
              <a:gd name="connsiteX19" fmla="*/ 749677 w 1702177"/>
              <a:gd name="connsiteY19" fmla="*/ 957262 h 981075"/>
              <a:gd name="connsiteX20" fmla="*/ 916365 w 1702177"/>
              <a:gd name="connsiteY20" fmla="*/ 909637 h 981075"/>
              <a:gd name="connsiteX21" fmla="*/ 1106865 w 1702177"/>
              <a:gd name="connsiteY21" fmla="*/ 809625 h 981075"/>
              <a:gd name="connsiteX22" fmla="*/ 1244977 w 1702177"/>
              <a:gd name="connsiteY22" fmla="*/ 700087 h 981075"/>
              <a:gd name="connsiteX23" fmla="*/ 1397377 w 1702177"/>
              <a:gd name="connsiteY23" fmla="*/ 538162 h 981075"/>
              <a:gd name="connsiteX24" fmla="*/ 1502152 w 1702177"/>
              <a:gd name="connsiteY24" fmla="*/ 423862 h 981075"/>
              <a:gd name="connsiteX25" fmla="*/ 1625977 w 1702177"/>
              <a:gd name="connsiteY25" fmla="*/ 204787 h 981075"/>
              <a:gd name="connsiteX26" fmla="*/ 1702177 w 1702177"/>
              <a:gd name="connsiteY26" fmla="*/ 66675 h 981075"/>
              <a:gd name="connsiteX0" fmla="*/ 1702177 w 1702177"/>
              <a:gd name="connsiteY0" fmla="*/ 202406 h 1116806"/>
              <a:gd name="connsiteX1" fmla="*/ 1335465 w 1702177"/>
              <a:gd name="connsiteY1" fmla="*/ 250031 h 1116806"/>
              <a:gd name="connsiteX2" fmla="*/ 861596 w 1702177"/>
              <a:gd name="connsiteY2" fmla="*/ 0 h 1116806"/>
              <a:gd name="connsiteX3" fmla="*/ 806827 w 1702177"/>
              <a:gd name="connsiteY3" fmla="*/ 135731 h 1116806"/>
              <a:gd name="connsiteX4" fmla="*/ 716340 w 1702177"/>
              <a:gd name="connsiteY4" fmla="*/ 278606 h 1116806"/>
              <a:gd name="connsiteX5" fmla="*/ 640140 w 1702177"/>
              <a:gd name="connsiteY5" fmla="*/ 369093 h 1116806"/>
              <a:gd name="connsiteX6" fmla="*/ 497265 w 1702177"/>
              <a:gd name="connsiteY6" fmla="*/ 497681 h 1116806"/>
              <a:gd name="connsiteX7" fmla="*/ 363915 w 1702177"/>
              <a:gd name="connsiteY7" fmla="*/ 516731 h 1116806"/>
              <a:gd name="connsiteX8" fmla="*/ 259140 w 1702177"/>
              <a:gd name="connsiteY8" fmla="*/ 488156 h 1116806"/>
              <a:gd name="connsiteX9" fmla="*/ 178177 w 1702177"/>
              <a:gd name="connsiteY9" fmla="*/ 478631 h 1116806"/>
              <a:gd name="connsiteX10" fmla="*/ 82927 w 1702177"/>
              <a:gd name="connsiteY10" fmla="*/ 511968 h 1116806"/>
              <a:gd name="connsiteX11" fmla="*/ 40065 w 1702177"/>
              <a:gd name="connsiteY11" fmla="*/ 535781 h 1116806"/>
              <a:gd name="connsiteX12" fmla="*/ 18634 w 1702177"/>
              <a:gd name="connsiteY12" fmla="*/ 600074 h 1116806"/>
              <a:gd name="connsiteX13" fmla="*/ 1965 w 1702177"/>
              <a:gd name="connsiteY13" fmla="*/ 640556 h 1116806"/>
              <a:gd name="connsiteX14" fmla="*/ 66258 w 1702177"/>
              <a:gd name="connsiteY14" fmla="*/ 757236 h 1116806"/>
              <a:gd name="connsiteX15" fmla="*/ 116265 w 1702177"/>
              <a:gd name="connsiteY15" fmla="*/ 873918 h 1116806"/>
              <a:gd name="connsiteX16" fmla="*/ 206752 w 1702177"/>
              <a:gd name="connsiteY16" fmla="*/ 997743 h 1116806"/>
              <a:gd name="connsiteX17" fmla="*/ 337720 w 1702177"/>
              <a:gd name="connsiteY17" fmla="*/ 1073943 h 1116806"/>
              <a:gd name="connsiteX18" fmla="*/ 578227 w 1702177"/>
              <a:gd name="connsiteY18" fmla="*/ 1116806 h 1116806"/>
              <a:gd name="connsiteX19" fmla="*/ 749677 w 1702177"/>
              <a:gd name="connsiteY19" fmla="*/ 1092993 h 1116806"/>
              <a:gd name="connsiteX20" fmla="*/ 916365 w 1702177"/>
              <a:gd name="connsiteY20" fmla="*/ 1045368 h 1116806"/>
              <a:gd name="connsiteX21" fmla="*/ 1106865 w 1702177"/>
              <a:gd name="connsiteY21" fmla="*/ 945356 h 1116806"/>
              <a:gd name="connsiteX22" fmla="*/ 1244977 w 1702177"/>
              <a:gd name="connsiteY22" fmla="*/ 835818 h 1116806"/>
              <a:gd name="connsiteX23" fmla="*/ 1397377 w 1702177"/>
              <a:gd name="connsiteY23" fmla="*/ 673893 h 1116806"/>
              <a:gd name="connsiteX24" fmla="*/ 1502152 w 1702177"/>
              <a:gd name="connsiteY24" fmla="*/ 559593 h 1116806"/>
              <a:gd name="connsiteX25" fmla="*/ 1625977 w 1702177"/>
              <a:gd name="connsiteY25" fmla="*/ 340518 h 1116806"/>
              <a:gd name="connsiteX26" fmla="*/ 1702177 w 1702177"/>
              <a:gd name="connsiteY26" fmla="*/ 202406 h 1116806"/>
              <a:gd name="connsiteX0" fmla="*/ 1702177 w 1702177"/>
              <a:gd name="connsiteY0" fmla="*/ 415926 h 1330326"/>
              <a:gd name="connsiteX1" fmla="*/ 1335465 w 1702177"/>
              <a:gd name="connsiteY1" fmla="*/ 463551 h 1330326"/>
              <a:gd name="connsiteX2" fmla="*/ 890825 w 1702177"/>
              <a:gd name="connsiteY2" fmla="*/ 0 h 1330326"/>
              <a:gd name="connsiteX3" fmla="*/ 861596 w 1702177"/>
              <a:gd name="connsiteY3" fmla="*/ 213520 h 1330326"/>
              <a:gd name="connsiteX4" fmla="*/ 806827 w 1702177"/>
              <a:gd name="connsiteY4" fmla="*/ 349251 h 1330326"/>
              <a:gd name="connsiteX5" fmla="*/ 716340 w 1702177"/>
              <a:gd name="connsiteY5" fmla="*/ 492126 h 1330326"/>
              <a:gd name="connsiteX6" fmla="*/ 640140 w 1702177"/>
              <a:gd name="connsiteY6" fmla="*/ 582613 h 1330326"/>
              <a:gd name="connsiteX7" fmla="*/ 497265 w 1702177"/>
              <a:gd name="connsiteY7" fmla="*/ 711201 h 1330326"/>
              <a:gd name="connsiteX8" fmla="*/ 363915 w 1702177"/>
              <a:gd name="connsiteY8" fmla="*/ 730251 h 1330326"/>
              <a:gd name="connsiteX9" fmla="*/ 259140 w 1702177"/>
              <a:gd name="connsiteY9" fmla="*/ 701676 h 1330326"/>
              <a:gd name="connsiteX10" fmla="*/ 178177 w 1702177"/>
              <a:gd name="connsiteY10" fmla="*/ 692151 h 1330326"/>
              <a:gd name="connsiteX11" fmla="*/ 82927 w 1702177"/>
              <a:gd name="connsiteY11" fmla="*/ 725488 h 1330326"/>
              <a:gd name="connsiteX12" fmla="*/ 40065 w 1702177"/>
              <a:gd name="connsiteY12" fmla="*/ 749301 h 1330326"/>
              <a:gd name="connsiteX13" fmla="*/ 18634 w 1702177"/>
              <a:gd name="connsiteY13" fmla="*/ 813594 h 1330326"/>
              <a:gd name="connsiteX14" fmla="*/ 1965 w 1702177"/>
              <a:gd name="connsiteY14" fmla="*/ 854076 h 1330326"/>
              <a:gd name="connsiteX15" fmla="*/ 66258 w 1702177"/>
              <a:gd name="connsiteY15" fmla="*/ 970756 h 1330326"/>
              <a:gd name="connsiteX16" fmla="*/ 116265 w 1702177"/>
              <a:gd name="connsiteY16" fmla="*/ 1087438 h 1330326"/>
              <a:gd name="connsiteX17" fmla="*/ 206752 w 1702177"/>
              <a:gd name="connsiteY17" fmla="*/ 1211263 h 1330326"/>
              <a:gd name="connsiteX18" fmla="*/ 337720 w 1702177"/>
              <a:gd name="connsiteY18" fmla="*/ 1287463 h 1330326"/>
              <a:gd name="connsiteX19" fmla="*/ 578227 w 1702177"/>
              <a:gd name="connsiteY19" fmla="*/ 1330326 h 1330326"/>
              <a:gd name="connsiteX20" fmla="*/ 749677 w 1702177"/>
              <a:gd name="connsiteY20" fmla="*/ 1306513 h 1330326"/>
              <a:gd name="connsiteX21" fmla="*/ 916365 w 1702177"/>
              <a:gd name="connsiteY21" fmla="*/ 1258888 h 1330326"/>
              <a:gd name="connsiteX22" fmla="*/ 1106865 w 1702177"/>
              <a:gd name="connsiteY22" fmla="*/ 1158876 h 1330326"/>
              <a:gd name="connsiteX23" fmla="*/ 1244977 w 1702177"/>
              <a:gd name="connsiteY23" fmla="*/ 1049338 h 1330326"/>
              <a:gd name="connsiteX24" fmla="*/ 1397377 w 1702177"/>
              <a:gd name="connsiteY24" fmla="*/ 887413 h 1330326"/>
              <a:gd name="connsiteX25" fmla="*/ 1502152 w 1702177"/>
              <a:gd name="connsiteY25" fmla="*/ 773113 h 1330326"/>
              <a:gd name="connsiteX26" fmla="*/ 1625977 w 1702177"/>
              <a:gd name="connsiteY26" fmla="*/ 554038 h 1330326"/>
              <a:gd name="connsiteX27" fmla="*/ 1702177 w 1702177"/>
              <a:gd name="connsiteY27" fmla="*/ 415926 h 1330326"/>
              <a:gd name="connsiteX0" fmla="*/ 1702177 w 1702177"/>
              <a:gd name="connsiteY0" fmla="*/ 581957 h 1496357"/>
              <a:gd name="connsiteX1" fmla="*/ 1335465 w 1702177"/>
              <a:gd name="connsiteY1" fmla="*/ 629582 h 1496357"/>
              <a:gd name="connsiteX2" fmla="*/ 928925 w 1702177"/>
              <a:gd name="connsiteY2" fmla="*/ 16012 h 1496357"/>
              <a:gd name="connsiteX3" fmla="*/ 890825 w 1702177"/>
              <a:gd name="connsiteY3" fmla="*/ 166031 h 1496357"/>
              <a:gd name="connsiteX4" fmla="*/ 861596 w 1702177"/>
              <a:gd name="connsiteY4" fmla="*/ 379551 h 1496357"/>
              <a:gd name="connsiteX5" fmla="*/ 806827 w 1702177"/>
              <a:gd name="connsiteY5" fmla="*/ 515282 h 1496357"/>
              <a:gd name="connsiteX6" fmla="*/ 716340 w 1702177"/>
              <a:gd name="connsiteY6" fmla="*/ 658157 h 1496357"/>
              <a:gd name="connsiteX7" fmla="*/ 640140 w 1702177"/>
              <a:gd name="connsiteY7" fmla="*/ 748644 h 1496357"/>
              <a:gd name="connsiteX8" fmla="*/ 497265 w 1702177"/>
              <a:gd name="connsiteY8" fmla="*/ 877232 h 1496357"/>
              <a:gd name="connsiteX9" fmla="*/ 363915 w 1702177"/>
              <a:gd name="connsiteY9" fmla="*/ 896282 h 1496357"/>
              <a:gd name="connsiteX10" fmla="*/ 259140 w 1702177"/>
              <a:gd name="connsiteY10" fmla="*/ 867707 h 1496357"/>
              <a:gd name="connsiteX11" fmla="*/ 178177 w 1702177"/>
              <a:gd name="connsiteY11" fmla="*/ 858182 h 1496357"/>
              <a:gd name="connsiteX12" fmla="*/ 82927 w 1702177"/>
              <a:gd name="connsiteY12" fmla="*/ 891519 h 1496357"/>
              <a:gd name="connsiteX13" fmla="*/ 40065 w 1702177"/>
              <a:gd name="connsiteY13" fmla="*/ 915332 h 1496357"/>
              <a:gd name="connsiteX14" fmla="*/ 18634 w 1702177"/>
              <a:gd name="connsiteY14" fmla="*/ 979625 h 1496357"/>
              <a:gd name="connsiteX15" fmla="*/ 1965 w 1702177"/>
              <a:gd name="connsiteY15" fmla="*/ 1020107 h 1496357"/>
              <a:gd name="connsiteX16" fmla="*/ 66258 w 1702177"/>
              <a:gd name="connsiteY16" fmla="*/ 1136787 h 1496357"/>
              <a:gd name="connsiteX17" fmla="*/ 116265 w 1702177"/>
              <a:gd name="connsiteY17" fmla="*/ 1253469 h 1496357"/>
              <a:gd name="connsiteX18" fmla="*/ 206752 w 1702177"/>
              <a:gd name="connsiteY18" fmla="*/ 1377294 h 1496357"/>
              <a:gd name="connsiteX19" fmla="*/ 337720 w 1702177"/>
              <a:gd name="connsiteY19" fmla="*/ 1453494 h 1496357"/>
              <a:gd name="connsiteX20" fmla="*/ 578227 w 1702177"/>
              <a:gd name="connsiteY20" fmla="*/ 1496357 h 1496357"/>
              <a:gd name="connsiteX21" fmla="*/ 749677 w 1702177"/>
              <a:gd name="connsiteY21" fmla="*/ 1472544 h 1496357"/>
              <a:gd name="connsiteX22" fmla="*/ 916365 w 1702177"/>
              <a:gd name="connsiteY22" fmla="*/ 1424919 h 1496357"/>
              <a:gd name="connsiteX23" fmla="*/ 1106865 w 1702177"/>
              <a:gd name="connsiteY23" fmla="*/ 1324907 h 1496357"/>
              <a:gd name="connsiteX24" fmla="*/ 1244977 w 1702177"/>
              <a:gd name="connsiteY24" fmla="*/ 1215369 h 1496357"/>
              <a:gd name="connsiteX25" fmla="*/ 1397377 w 1702177"/>
              <a:gd name="connsiteY25" fmla="*/ 1053444 h 1496357"/>
              <a:gd name="connsiteX26" fmla="*/ 1502152 w 1702177"/>
              <a:gd name="connsiteY26" fmla="*/ 939144 h 1496357"/>
              <a:gd name="connsiteX27" fmla="*/ 1625977 w 1702177"/>
              <a:gd name="connsiteY27" fmla="*/ 720069 h 1496357"/>
              <a:gd name="connsiteX28" fmla="*/ 1702177 w 1702177"/>
              <a:gd name="connsiteY28" fmla="*/ 581957 h 1496357"/>
              <a:gd name="connsiteX0" fmla="*/ 1702177 w 1702177"/>
              <a:gd name="connsiteY0" fmla="*/ 759246 h 1673646"/>
              <a:gd name="connsiteX1" fmla="*/ 1335465 w 1702177"/>
              <a:gd name="connsiteY1" fmla="*/ 806871 h 1673646"/>
              <a:gd name="connsiteX2" fmla="*/ 1038463 w 1702177"/>
              <a:gd name="connsiteY2" fmla="*/ 21852 h 1673646"/>
              <a:gd name="connsiteX3" fmla="*/ 928925 w 1702177"/>
              <a:gd name="connsiteY3" fmla="*/ 193301 h 1673646"/>
              <a:gd name="connsiteX4" fmla="*/ 890825 w 1702177"/>
              <a:gd name="connsiteY4" fmla="*/ 343320 h 1673646"/>
              <a:gd name="connsiteX5" fmla="*/ 861596 w 1702177"/>
              <a:gd name="connsiteY5" fmla="*/ 556840 h 1673646"/>
              <a:gd name="connsiteX6" fmla="*/ 806827 w 1702177"/>
              <a:gd name="connsiteY6" fmla="*/ 692571 h 1673646"/>
              <a:gd name="connsiteX7" fmla="*/ 716340 w 1702177"/>
              <a:gd name="connsiteY7" fmla="*/ 835446 h 1673646"/>
              <a:gd name="connsiteX8" fmla="*/ 640140 w 1702177"/>
              <a:gd name="connsiteY8" fmla="*/ 925933 h 1673646"/>
              <a:gd name="connsiteX9" fmla="*/ 497265 w 1702177"/>
              <a:gd name="connsiteY9" fmla="*/ 1054521 h 1673646"/>
              <a:gd name="connsiteX10" fmla="*/ 363915 w 1702177"/>
              <a:gd name="connsiteY10" fmla="*/ 1073571 h 1673646"/>
              <a:gd name="connsiteX11" fmla="*/ 259140 w 1702177"/>
              <a:gd name="connsiteY11" fmla="*/ 1044996 h 1673646"/>
              <a:gd name="connsiteX12" fmla="*/ 178177 w 1702177"/>
              <a:gd name="connsiteY12" fmla="*/ 1035471 h 1673646"/>
              <a:gd name="connsiteX13" fmla="*/ 82927 w 1702177"/>
              <a:gd name="connsiteY13" fmla="*/ 1068808 h 1673646"/>
              <a:gd name="connsiteX14" fmla="*/ 40065 w 1702177"/>
              <a:gd name="connsiteY14" fmla="*/ 1092621 h 1673646"/>
              <a:gd name="connsiteX15" fmla="*/ 18634 w 1702177"/>
              <a:gd name="connsiteY15" fmla="*/ 1156914 h 1673646"/>
              <a:gd name="connsiteX16" fmla="*/ 1965 w 1702177"/>
              <a:gd name="connsiteY16" fmla="*/ 1197396 h 1673646"/>
              <a:gd name="connsiteX17" fmla="*/ 66258 w 1702177"/>
              <a:gd name="connsiteY17" fmla="*/ 1314076 h 1673646"/>
              <a:gd name="connsiteX18" fmla="*/ 116265 w 1702177"/>
              <a:gd name="connsiteY18" fmla="*/ 1430758 h 1673646"/>
              <a:gd name="connsiteX19" fmla="*/ 206752 w 1702177"/>
              <a:gd name="connsiteY19" fmla="*/ 1554583 h 1673646"/>
              <a:gd name="connsiteX20" fmla="*/ 337720 w 1702177"/>
              <a:gd name="connsiteY20" fmla="*/ 1630783 h 1673646"/>
              <a:gd name="connsiteX21" fmla="*/ 578227 w 1702177"/>
              <a:gd name="connsiteY21" fmla="*/ 1673646 h 1673646"/>
              <a:gd name="connsiteX22" fmla="*/ 749677 w 1702177"/>
              <a:gd name="connsiteY22" fmla="*/ 1649833 h 1673646"/>
              <a:gd name="connsiteX23" fmla="*/ 916365 w 1702177"/>
              <a:gd name="connsiteY23" fmla="*/ 1602208 h 1673646"/>
              <a:gd name="connsiteX24" fmla="*/ 1106865 w 1702177"/>
              <a:gd name="connsiteY24" fmla="*/ 1502196 h 1673646"/>
              <a:gd name="connsiteX25" fmla="*/ 1244977 w 1702177"/>
              <a:gd name="connsiteY25" fmla="*/ 1392658 h 1673646"/>
              <a:gd name="connsiteX26" fmla="*/ 1397377 w 1702177"/>
              <a:gd name="connsiteY26" fmla="*/ 1230733 h 1673646"/>
              <a:gd name="connsiteX27" fmla="*/ 1502152 w 1702177"/>
              <a:gd name="connsiteY27" fmla="*/ 1116433 h 1673646"/>
              <a:gd name="connsiteX28" fmla="*/ 1625977 w 1702177"/>
              <a:gd name="connsiteY28" fmla="*/ 897358 h 1673646"/>
              <a:gd name="connsiteX29" fmla="*/ 1702177 w 1702177"/>
              <a:gd name="connsiteY29" fmla="*/ 759246 h 1673646"/>
              <a:gd name="connsiteX0" fmla="*/ 1702177 w 1702177"/>
              <a:gd name="connsiteY0" fmla="*/ 809812 h 1724212"/>
              <a:gd name="connsiteX1" fmla="*/ 1335465 w 1702177"/>
              <a:gd name="connsiteY1" fmla="*/ 857437 h 1724212"/>
              <a:gd name="connsiteX2" fmla="*/ 1183719 w 1702177"/>
              <a:gd name="connsiteY2" fmla="*/ 41462 h 1724212"/>
              <a:gd name="connsiteX3" fmla="*/ 1038463 w 1702177"/>
              <a:gd name="connsiteY3" fmla="*/ 72418 h 1724212"/>
              <a:gd name="connsiteX4" fmla="*/ 928925 w 1702177"/>
              <a:gd name="connsiteY4" fmla="*/ 243867 h 1724212"/>
              <a:gd name="connsiteX5" fmla="*/ 890825 w 1702177"/>
              <a:gd name="connsiteY5" fmla="*/ 393886 h 1724212"/>
              <a:gd name="connsiteX6" fmla="*/ 861596 w 1702177"/>
              <a:gd name="connsiteY6" fmla="*/ 607406 h 1724212"/>
              <a:gd name="connsiteX7" fmla="*/ 806827 w 1702177"/>
              <a:gd name="connsiteY7" fmla="*/ 743137 h 1724212"/>
              <a:gd name="connsiteX8" fmla="*/ 716340 w 1702177"/>
              <a:gd name="connsiteY8" fmla="*/ 886012 h 1724212"/>
              <a:gd name="connsiteX9" fmla="*/ 640140 w 1702177"/>
              <a:gd name="connsiteY9" fmla="*/ 976499 h 1724212"/>
              <a:gd name="connsiteX10" fmla="*/ 497265 w 1702177"/>
              <a:gd name="connsiteY10" fmla="*/ 1105087 h 1724212"/>
              <a:gd name="connsiteX11" fmla="*/ 363915 w 1702177"/>
              <a:gd name="connsiteY11" fmla="*/ 1124137 h 1724212"/>
              <a:gd name="connsiteX12" fmla="*/ 259140 w 1702177"/>
              <a:gd name="connsiteY12" fmla="*/ 1095562 h 1724212"/>
              <a:gd name="connsiteX13" fmla="*/ 178177 w 1702177"/>
              <a:gd name="connsiteY13" fmla="*/ 1086037 h 1724212"/>
              <a:gd name="connsiteX14" fmla="*/ 82927 w 1702177"/>
              <a:gd name="connsiteY14" fmla="*/ 1119374 h 1724212"/>
              <a:gd name="connsiteX15" fmla="*/ 40065 w 1702177"/>
              <a:gd name="connsiteY15" fmla="*/ 1143187 h 1724212"/>
              <a:gd name="connsiteX16" fmla="*/ 18634 w 1702177"/>
              <a:gd name="connsiteY16" fmla="*/ 1207480 h 1724212"/>
              <a:gd name="connsiteX17" fmla="*/ 1965 w 1702177"/>
              <a:gd name="connsiteY17" fmla="*/ 1247962 h 1724212"/>
              <a:gd name="connsiteX18" fmla="*/ 66258 w 1702177"/>
              <a:gd name="connsiteY18" fmla="*/ 1364642 h 1724212"/>
              <a:gd name="connsiteX19" fmla="*/ 116265 w 1702177"/>
              <a:gd name="connsiteY19" fmla="*/ 1481324 h 1724212"/>
              <a:gd name="connsiteX20" fmla="*/ 206752 w 1702177"/>
              <a:gd name="connsiteY20" fmla="*/ 1605149 h 1724212"/>
              <a:gd name="connsiteX21" fmla="*/ 337720 w 1702177"/>
              <a:gd name="connsiteY21" fmla="*/ 1681349 h 1724212"/>
              <a:gd name="connsiteX22" fmla="*/ 578227 w 1702177"/>
              <a:gd name="connsiteY22" fmla="*/ 1724212 h 1724212"/>
              <a:gd name="connsiteX23" fmla="*/ 749677 w 1702177"/>
              <a:gd name="connsiteY23" fmla="*/ 1700399 h 1724212"/>
              <a:gd name="connsiteX24" fmla="*/ 916365 w 1702177"/>
              <a:gd name="connsiteY24" fmla="*/ 1652774 h 1724212"/>
              <a:gd name="connsiteX25" fmla="*/ 1106865 w 1702177"/>
              <a:gd name="connsiteY25" fmla="*/ 1552762 h 1724212"/>
              <a:gd name="connsiteX26" fmla="*/ 1244977 w 1702177"/>
              <a:gd name="connsiteY26" fmla="*/ 1443224 h 1724212"/>
              <a:gd name="connsiteX27" fmla="*/ 1397377 w 1702177"/>
              <a:gd name="connsiteY27" fmla="*/ 1281299 h 1724212"/>
              <a:gd name="connsiteX28" fmla="*/ 1502152 w 1702177"/>
              <a:gd name="connsiteY28" fmla="*/ 1166999 h 1724212"/>
              <a:gd name="connsiteX29" fmla="*/ 1625977 w 1702177"/>
              <a:gd name="connsiteY29" fmla="*/ 947924 h 1724212"/>
              <a:gd name="connsiteX30" fmla="*/ 1702177 w 1702177"/>
              <a:gd name="connsiteY30" fmla="*/ 809812 h 1724212"/>
              <a:gd name="connsiteX0" fmla="*/ 1702177 w 1702177"/>
              <a:gd name="connsiteY0" fmla="*/ 848501 h 1762901"/>
              <a:gd name="connsiteX1" fmla="*/ 1335465 w 1702177"/>
              <a:gd name="connsiteY1" fmla="*/ 896126 h 1762901"/>
              <a:gd name="connsiteX2" fmla="*/ 1183719 w 1702177"/>
              <a:gd name="connsiteY2" fmla="*/ 80151 h 1762901"/>
              <a:gd name="connsiteX3" fmla="*/ 1155144 w 1702177"/>
              <a:gd name="connsiteY3" fmla="*/ 32526 h 1762901"/>
              <a:gd name="connsiteX4" fmla="*/ 1038463 w 1702177"/>
              <a:gd name="connsiteY4" fmla="*/ 111107 h 1762901"/>
              <a:gd name="connsiteX5" fmla="*/ 928925 w 1702177"/>
              <a:gd name="connsiteY5" fmla="*/ 282556 h 1762901"/>
              <a:gd name="connsiteX6" fmla="*/ 890825 w 1702177"/>
              <a:gd name="connsiteY6" fmla="*/ 432575 h 1762901"/>
              <a:gd name="connsiteX7" fmla="*/ 861596 w 1702177"/>
              <a:gd name="connsiteY7" fmla="*/ 646095 h 1762901"/>
              <a:gd name="connsiteX8" fmla="*/ 806827 w 1702177"/>
              <a:gd name="connsiteY8" fmla="*/ 781826 h 1762901"/>
              <a:gd name="connsiteX9" fmla="*/ 716340 w 1702177"/>
              <a:gd name="connsiteY9" fmla="*/ 924701 h 1762901"/>
              <a:gd name="connsiteX10" fmla="*/ 640140 w 1702177"/>
              <a:gd name="connsiteY10" fmla="*/ 1015188 h 1762901"/>
              <a:gd name="connsiteX11" fmla="*/ 497265 w 1702177"/>
              <a:gd name="connsiteY11" fmla="*/ 1143776 h 1762901"/>
              <a:gd name="connsiteX12" fmla="*/ 363915 w 1702177"/>
              <a:gd name="connsiteY12" fmla="*/ 1162826 h 1762901"/>
              <a:gd name="connsiteX13" fmla="*/ 259140 w 1702177"/>
              <a:gd name="connsiteY13" fmla="*/ 1134251 h 1762901"/>
              <a:gd name="connsiteX14" fmla="*/ 178177 w 1702177"/>
              <a:gd name="connsiteY14" fmla="*/ 1124726 h 1762901"/>
              <a:gd name="connsiteX15" fmla="*/ 82927 w 1702177"/>
              <a:gd name="connsiteY15" fmla="*/ 1158063 h 1762901"/>
              <a:gd name="connsiteX16" fmla="*/ 40065 w 1702177"/>
              <a:gd name="connsiteY16" fmla="*/ 1181876 h 1762901"/>
              <a:gd name="connsiteX17" fmla="*/ 18634 w 1702177"/>
              <a:gd name="connsiteY17" fmla="*/ 1246169 h 1762901"/>
              <a:gd name="connsiteX18" fmla="*/ 1965 w 1702177"/>
              <a:gd name="connsiteY18" fmla="*/ 1286651 h 1762901"/>
              <a:gd name="connsiteX19" fmla="*/ 66258 w 1702177"/>
              <a:gd name="connsiteY19" fmla="*/ 1403331 h 1762901"/>
              <a:gd name="connsiteX20" fmla="*/ 116265 w 1702177"/>
              <a:gd name="connsiteY20" fmla="*/ 1520013 h 1762901"/>
              <a:gd name="connsiteX21" fmla="*/ 206752 w 1702177"/>
              <a:gd name="connsiteY21" fmla="*/ 1643838 h 1762901"/>
              <a:gd name="connsiteX22" fmla="*/ 337720 w 1702177"/>
              <a:gd name="connsiteY22" fmla="*/ 1720038 h 1762901"/>
              <a:gd name="connsiteX23" fmla="*/ 578227 w 1702177"/>
              <a:gd name="connsiteY23" fmla="*/ 1762901 h 1762901"/>
              <a:gd name="connsiteX24" fmla="*/ 749677 w 1702177"/>
              <a:gd name="connsiteY24" fmla="*/ 1739088 h 1762901"/>
              <a:gd name="connsiteX25" fmla="*/ 916365 w 1702177"/>
              <a:gd name="connsiteY25" fmla="*/ 1691463 h 1762901"/>
              <a:gd name="connsiteX26" fmla="*/ 1106865 w 1702177"/>
              <a:gd name="connsiteY26" fmla="*/ 1591451 h 1762901"/>
              <a:gd name="connsiteX27" fmla="*/ 1244977 w 1702177"/>
              <a:gd name="connsiteY27" fmla="*/ 1481913 h 1762901"/>
              <a:gd name="connsiteX28" fmla="*/ 1397377 w 1702177"/>
              <a:gd name="connsiteY28" fmla="*/ 1319988 h 1762901"/>
              <a:gd name="connsiteX29" fmla="*/ 1502152 w 1702177"/>
              <a:gd name="connsiteY29" fmla="*/ 1205688 h 1762901"/>
              <a:gd name="connsiteX30" fmla="*/ 1625977 w 1702177"/>
              <a:gd name="connsiteY30" fmla="*/ 986613 h 1762901"/>
              <a:gd name="connsiteX31" fmla="*/ 1702177 w 1702177"/>
              <a:gd name="connsiteY31" fmla="*/ 848501 h 1762901"/>
              <a:gd name="connsiteX0" fmla="*/ 1702177 w 1702177"/>
              <a:gd name="connsiteY0" fmla="*/ 858192 h 1772592"/>
              <a:gd name="connsiteX1" fmla="*/ 1335465 w 1702177"/>
              <a:gd name="connsiteY1" fmla="*/ 905817 h 1772592"/>
              <a:gd name="connsiteX2" fmla="*/ 1183719 w 1702177"/>
              <a:gd name="connsiteY2" fmla="*/ 89842 h 1772592"/>
              <a:gd name="connsiteX3" fmla="*/ 1148000 w 1702177"/>
              <a:gd name="connsiteY3" fmla="*/ 20786 h 1772592"/>
              <a:gd name="connsiteX4" fmla="*/ 1038463 w 1702177"/>
              <a:gd name="connsiteY4" fmla="*/ 120798 h 1772592"/>
              <a:gd name="connsiteX5" fmla="*/ 928925 w 1702177"/>
              <a:gd name="connsiteY5" fmla="*/ 292247 h 1772592"/>
              <a:gd name="connsiteX6" fmla="*/ 890825 w 1702177"/>
              <a:gd name="connsiteY6" fmla="*/ 442266 h 1772592"/>
              <a:gd name="connsiteX7" fmla="*/ 861596 w 1702177"/>
              <a:gd name="connsiteY7" fmla="*/ 655786 h 1772592"/>
              <a:gd name="connsiteX8" fmla="*/ 806827 w 1702177"/>
              <a:gd name="connsiteY8" fmla="*/ 791517 h 1772592"/>
              <a:gd name="connsiteX9" fmla="*/ 716340 w 1702177"/>
              <a:gd name="connsiteY9" fmla="*/ 934392 h 1772592"/>
              <a:gd name="connsiteX10" fmla="*/ 640140 w 1702177"/>
              <a:gd name="connsiteY10" fmla="*/ 1024879 h 1772592"/>
              <a:gd name="connsiteX11" fmla="*/ 497265 w 1702177"/>
              <a:gd name="connsiteY11" fmla="*/ 1153467 h 1772592"/>
              <a:gd name="connsiteX12" fmla="*/ 363915 w 1702177"/>
              <a:gd name="connsiteY12" fmla="*/ 1172517 h 1772592"/>
              <a:gd name="connsiteX13" fmla="*/ 259140 w 1702177"/>
              <a:gd name="connsiteY13" fmla="*/ 1143942 h 1772592"/>
              <a:gd name="connsiteX14" fmla="*/ 178177 w 1702177"/>
              <a:gd name="connsiteY14" fmla="*/ 1134417 h 1772592"/>
              <a:gd name="connsiteX15" fmla="*/ 82927 w 1702177"/>
              <a:gd name="connsiteY15" fmla="*/ 1167754 h 1772592"/>
              <a:gd name="connsiteX16" fmla="*/ 40065 w 1702177"/>
              <a:gd name="connsiteY16" fmla="*/ 1191567 h 1772592"/>
              <a:gd name="connsiteX17" fmla="*/ 18634 w 1702177"/>
              <a:gd name="connsiteY17" fmla="*/ 1255860 h 1772592"/>
              <a:gd name="connsiteX18" fmla="*/ 1965 w 1702177"/>
              <a:gd name="connsiteY18" fmla="*/ 1296342 h 1772592"/>
              <a:gd name="connsiteX19" fmla="*/ 66258 w 1702177"/>
              <a:gd name="connsiteY19" fmla="*/ 1413022 h 1772592"/>
              <a:gd name="connsiteX20" fmla="*/ 116265 w 1702177"/>
              <a:gd name="connsiteY20" fmla="*/ 1529704 h 1772592"/>
              <a:gd name="connsiteX21" fmla="*/ 206752 w 1702177"/>
              <a:gd name="connsiteY21" fmla="*/ 1653529 h 1772592"/>
              <a:gd name="connsiteX22" fmla="*/ 337720 w 1702177"/>
              <a:gd name="connsiteY22" fmla="*/ 1729729 h 1772592"/>
              <a:gd name="connsiteX23" fmla="*/ 578227 w 1702177"/>
              <a:gd name="connsiteY23" fmla="*/ 1772592 h 1772592"/>
              <a:gd name="connsiteX24" fmla="*/ 749677 w 1702177"/>
              <a:gd name="connsiteY24" fmla="*/ 1748779 h 1772592"/>
              <a:gd name="connsiteX25" fmla="*/ 916365 w 1702177"/>
              <a:gd name="connsiteY25" fmla="*/ 1701154 h 1772592"/>
              <a:gd name="connsiteX26" fmla="*/ 1106865 w 1702177"/>
              <a:gd name="connsiteY26" fmla="*/ 1601142 h 1772592"/>
              <a:gd name="connsiteX27" fmla="*/ 1244977 w 1702177"/>
              <a:gd name="connsiteY27" fmla="*/ 1491604 h 1772592"/>
              <a:gd name="connsiteX28" fmla="*/ 1397377 w 1702177"/>
              <a:gd name="connsiteY28" fmla="*/ 1329679 h 1772592"/>
              <a:gd name="connsiteX29" fmla="*/ 1502152 w 1702177"/>
              <a:gd name="connsiteY29" fmla="*/ 1215379 h 1772592"/>
              <a:gd name="connsiteX30" fmla="*/ 1625977 w 1702177"/>
              <a:gd name="connsiteY30" fmla="*/ 996304 h 1772592"/>
              <a:gd name="connsiteX31" fmla="*/ 1702177 w 1702177"/>
              <a:gd name="connsiteY31" fmla="*/ 858192 h 1772592"/>
              <a:gd name="connsiteX0" fmla="*/ 1702177 w 1702177"/>
              <a:gd name="connsiteY0" fmla="*/ 923558 h 1837958"/>
              <a:gd name="connsiteX1" fmla="*/ 1335465 w 1702177"/>
              <a:gd name="connsiteY1" fmla="*/ 971183 h 1837958"/>
              <a:gd name="connsiteX2" fmla="*/ 1324213 w 1702177"/>
              <a:gd name="connsiteY2" fmla="*/ 57577 h 1837958"/>
              <a:gd name="connsiteX3" fmla="*/ 1148000 w 1702177"/>
              <a:gd name="connsiteY3" fmla="*/ 86152 h 1837958"/>
              <a:gd name="connsiteX4" fmla="*/ 1038463 w 1702177"/>
              <a:gd name="connsiteY4" fmla="*/ 186164 h 1837958"/>
              <a:gd name="connsiteX5" fmla="*/ 928925 w 1702177"/>
              <a:gd name="connsiteY5" fmla="*/ 357613 h 1837958"/>
              <a:gd name="connsiteX6" fmla="*/ 890825 w 1702177"/>
              <a:gd name="connsiteY6" fmla="*/ 507632 h 1837958"/>
              <a:gd name="connsiteX7" fmla="*/ 861596 w 1702177"/>
              <a:gd name="connsiteY7" fmla="*/ 721152 h 1837958"/>
              <a:gd name="connsiteX8" fmla="*/ 806827 w 1702177"/>
              <a:gd name="connsiteY8" fmla="*/ 856883 h 1837958"/>
              <a:gd name="connsiteX9" fmla="*/ 716340 w 1702177"/>
              <a:gd name="connsiteY9" fmla="*/ 999758 h 1837958"/>
              <a:gd name="connsiteX10" fmla="*/ 640140 w 1702177"/>
              <a:gd name="connsiteY10" fmla="*/ 1090245 h 1837958"/>
              <a:gd name="connsiteX11" fmla="*/ 497265 w 1702177"/>
              <a:gd name="connsiteY11" fmla="*/ 1218833 h 1837958"/>
              <a:gd name="connsiteX12" fmla="*/ 363915 w 1702177"/>
              <a:gd name="connsiteY12" fmla="*/ 1237883 h 1837958"/>
              <a:gd name="connsiteX13" fmla="*/ 259140 w 1702177"/>
              <a:gd name="connsiteY13" fmla="*/ 1209308 h 1837958"/>
              <a:gd name="connsiteX14" fmla="*/ 178177 w 1702177"/>
              <a:gd name="connsiteY14" fmla="*/ 1199783 h 1837958"/>
              <a:gd name="connsiteX15" fmla="*/ 82927 w 1702177"/>
              <a:gd name="connsiteY15" fmla="*/ 1233120 h 1837958"/>
              <a:gd name="connsiteX16" fmla="*/ 40065 w 1702177"/>
              <a:gd name="connsiteY16" fmla="*/ 1256933 h 1837958"/>
              <a:gd name="connsiteX17" fmla="*/ 18634 w 1702177"/>
              <a:gd name="connsiteY17" fmla="*/ 1321226 h 1837958"/>
              <a:gd name="connsiteX18" fmla="*/ 1965 w 1702177"/>
              <a:gd name="connsiteY18" fmla="*/ 1361708 h 1837958"/>
              <a:gd name="connsiteX19" fmla="*/ 66258 w 1702177"/>
              <a:gd name="connsiteY19" fmla="*/ 1478388 h 1837958"/>
              <a:gd name="connsiteX20" fmla="*/ 116265 w 1702177"/>
              <a:gd name="connsiteY20" fmla="*/ 1595070 h 1837958"/>
              <a:gd name="connsiteX21" fmla="*/ 206752 w 1702177"/>
              <a:gd name="connsiteY21" fmla="*/ 1718895 h 1837958"/>
              <a:gd name="connsiteX22" fmla="*/ 337720 w 1702177"/>
              <a:gd name="connsiteY22" fmla="*/ 1795095 h 1837958"/>
              <a:gd name="connsiteX23" fmla="*/ 578227 w 1702177"/>
              <a:gd name="connsiteY23" fmla="*/ 1837958 h 1837958"/>
              <a:gd name="connsiteX24" fmla="*/ 749677 w 1702177"/>
              <a:gd name="connsiteY24" fmla="*/ 1814145 h 1837958"/>
              <a:gd name="connsiteX25" fmla="*/ 916365 w 1702177"/>
              <a:gd name="connsiteY25" fmla="*/ 1766520 h 1837958"/>
              <a:gd name="connsiteX26" fmla="*/ 1106865 w 1702177"/>
              <a:gd name="connsiteY26" fmla="*/ 1666508 h 1837958"/>
              <a:gd name="connsiteX27" fmla="*/ 1244977 w 1702177"/>
              <a:gd name="connsiteY27" fmla="*/ 1556970 h 1837958"/>
              <a:gd name="connsiteX28" fmla="*/ 1397377 w 1702177"/>
              <a:gd name="connsiteY28" fmla="*/ 1395045 h 1837958"/>
              <a:gd name="connsiteX29" fmla="*/ 1502152 w 1702177"/>
              <a:gd name="connsiteY29" fmla="*/ 1280745 h 1837958"/>
              <a:gd name="connsiteX30" fmla="*/ 1625977 w 1702177"/>
              <a:gd name="connsiteY30" fmla="*/ 1061670 h 1837958"/>
              <a:gd name="connsiteX31" fmla="*/ 1702177 w 1702177"/>
              <a:gd name="connsiteY31" fmla="*/ 923558 h 1837958"/>
              <a:gd name="connsiteX0" fmla="*/ 1702177 w 1702177"/>
              <a:gd name="connsiteY0" fmla="*/ 901834 h 1816234"/>
              <a:gd name="connsiteX1" fmla="*/ 1335465 w 1702177"/>
              <a:gd name="connsiteY1" fmla="*/ 949459 h 1816234"/>
              <a:gd name="connsiteX2" fmla="*/ 1567100 w 1702177"/>
              <a:gd name="connsiteY2" fmla="*/ 64428 h 1816234"/>
              <a:gd name="connsiteX3" fmla="*/ 1148000 w 1702177"/>
              <a:gd name="connsiteY3" fmla="*/ 64428 h 1816234"/>
              <a:gd name="connsiteX4" fmla="*/ 1038463 w 1702177"/>
              <a:gd name="connsiteY4" fmla="*/ 164440 h 1816234"/>
              <a:gd name="connsiteX5" fmla="*/ 928925 w 1702177"/>
              <a:gd name="connsiteY5" fmla="*/ 335889 h 1816234"/>
              <a:gd name="connsiteX6" fmla="*/ 890825 w 1702177"/>
              <a:gd name="connsiteY6" fmla="*/ 485908 h 1816234"/>
              <a:gd name="connsiteX7" fmla="*/ 861596 w 1702177"/>
              <a:gd name="connsiteY7" fmla="*/ 699428 h 1816234"/>
              <a:gd name="connsiteX8" fmla="*/ 806827 w 1702177"/>
              <a:gd name="connsiteY8" fmla="*/ 835159 h 1816234"/>
              <a:gd name="connsiteX9" fmla="*/ 716340 w 1702177"/>
              <a:gd name="connsiteY9" fmla="*/ 978034 h 1816234"/>
              <a:gd name="connsiteX10" fmla="*/ 640140 w 1702177"/>
              <a:gd name="connsiteY10" fmla="*/ 1068521 h 1816234"/>
              <a:gd name="connsiteX11" fmla="*/ 497265 w 1702177"/>
              <a:gd name="connsiteY11" fmla="*/ 1197109 h 1816234"/>
              <a:gd name="connsiteX12" fmla="*/ 363915 w 1702177"/>
              <a:gd name="connsiteY12" fmla="*/ 1216159 h 1816234"/>
              <a:gd name="connsiteX13" fmla="*/ 259140 w 1702177"/>
              <a:gd name="connsiteY13" fmla="*/ 1187584 h 1816234"/>
              <a:gd name="connsiteX14" fmla="*/ 178177 w 1702177"/>
              <a:gd name="connsiteY14" fmla="*/ 1178059 h 1816234"/>
              <a:gd name="connsiteX15" fmla="*/ 82927 w 1702177"/>
              <a:gd name="connsiteY15" fmla="*/ 1211396 h 1816234"/>
              <a:gd name="connsiteX16" fmla="*/ 40065 w 1702177"/>
              <a:gd name="connsiteY16" fmla="*/ 1235209 h 1816234"/>
              <a:gd name="connsiteX17" fmla="*/ 18634 w 1702177"/>
              <a:gd name="connsiteY17" fmla="*/ 1299502 h 1816234"/>
              <a:gd name="connsiteX18" fmla="*/ 1965 w 1702177"/>
              <a:gd name="connsiteY18" fmla="*/ 1339984 h 1816234"/>
              <a:gd name="connsiteX19" fmla="*/ 66258 w 1702177"/>
              <a:gd name="connsiteY19" fmla="*/ 1456664 h 1816234"/>
              <a:gd name="connsiteX20" fmla="*/ 116265 w 1702177"/>
              <a:gd name="connsiteY20" fmla="*/ 1573346 h 1816234"/>
              <a:gd name="connsiteX21" fmla="*/ 206752 w 1702177"/>
              <a:gd name="connsiteY21" fmla="*/ 1697171 h 1816234"/>
              <a:gd name="connsiteX22" fmla="*/ 337720 w 1702177"/>
              <a:gd name="connsiteY22" fmla="*/ 1773371 h 1816234"/>
              <a:gd name="connsiteX23" fmla="*/ 578227 w 1702177"/>
              <a:gd name="connsiteY23" fmla="*/ 1816234 h 1816234"/>
              <a:gd name="connsiteX24" fmla="*/ 749677 w 1702177"/>
              <a:gd name="connsiteY24" fmla="*/ 1792421 h 1816234"/>
              <a:gd name="connsiteX25" fmla="*/ 916365 w 1702177"/>
              <a:gd name="connsiteY25" fmla="*/ 1744796 h 1816234"/>
              <a:gd name="connsiteX26" fmla="*/ 1106865 w 1702177"/>
              <a:gd name="connsiteY26" fmla="*/ 1644784 h 1816234"/>
              <a:gd name="connsiteX27" fmla="*/ 1244977 w 1702177"/>
              <a:gd name="connsiteY27" fmla="*/ 1535246 h 1816234"/>
              <a:gd name="connsiteX28" fmla="*/ 1397377 w 1702177"/>
              <a:gd name="connsiteY28" fmla="*/ 1373321 h 1816234"/>
              <a:gd name="connsiteX29" fmla="*/ 1502152 w 1702177"/>
              <a:gd name="connsiteY29" fmla="*/ 1259021 h 1816234"/>
              <a:gd name="connsiteX30" fmla="*/ 1625977 w 1702177"/>
              <a:gd name="connsiteY30" fmla="*/ 1039946 h 1816234"/>
              <a:gd name="connsiteX31" fmla="*/ 1702177 w 1702177"/>
              <a:gd name="connsiteY31" fmla="*/ 901834 h 1816234"/>
              <a:gd name="connsiteX0" fmla="*/ 1702177 w 1702177"/>
              <a:gd name="connsiteY0" fmla="*/ 936641 h 1851041"/>
              <a:gd name="connsiteX1" fmla="*/ 1335465 w 1702177"/>
              <a:gd name="connsiteY1" fmla="*/ 984266 h 1851041"/>
              <a:gd name="connsiteX2" fmla="*/ 1567100 w 1702177"/>
              <a:gd name="connsiteY2" fmla="*/ 99235 h 1851041"/>
              <a:gd name="connsiteX3" fmla="*/ 1264682 w 1702177"/>
              <a:gd name="connsiteY3" fmla="*/ 18273 h 1851041"/>
              <a:gd name="connsiteX4" fmla="*/ 1148000 w 1702177"/>
              <a:gd name="connsiteY4" fmla="*/ 99235 h 1851041"/>
              <a:gd name="connsiteX5" fmla="*/ 1038463 w 1702177"/>
              <a:gd name="connsiteY5" fmla="*/ 199247 h 1851041"/>
              <a:gd name="connsiteX6" fmla="*/ 928925 w 1702177"/>
              <a:gd name="connsiteY6" fmla="*/ 370696 h 1851041"/>
              <a:gd name="connsiteX7" fmla="*/ 890825 w 1702177"/>
              <a:gd name="connsiteY7" fmla="*/ 520715 h 1851041"/>
              <a:gd name="connsiteX8" fmla="*/ 861596 w 1702177"/>
              <a:gd name="connsiteY8" fmla="*/ 734235 h 1851041"/>
              <a:gd name="connsiteX9" fmla="*/ 806827 w 1702177"/>
              <a:gd name="connsiteY9" fmla="*/ 869966 h 1851041"/>
              <a:gd name="connsiteX10" fmla="*/ 716340 w 1702177"/>
              <a:gd name="connsiteY10" fmla="*/ 1012841 h 1851041"/>
              <a:gd name="connsiteX11" fmla="*/ 640140 w 1702177"/>
              <a:gd name="connsiteY11" fmla="*/ 1103328 h 1851041"/>
              <a:gd name="connsiteX12" fmla="*/ 497265 w 1702177"/>
              <a:gd name="connsiteY12" fmla="*/ 1231916 h 1851041"/>
              <a:gd name="connsiteX13" fmla="*/ 363915 w 1702177"/>
              <a:gd name="connsiteY13" fmla="*/ 1250966 h 1851041"/>
              <a:gd name="connsiteX14" fmla="*/ 259140 w 1702177"/>
              <a:gd name="connsiteY14" fmla="*/ 1222391 h 1851041"/>
              <a:gd name="connsiteX15" fmla="*/ 178177 w 1702177"/>
              <a:gd name="connsiteY15" fmla="*/ 1212866 h 1851041"/>
              <a:gd name="connsiteX16" fmla="*/ 82927 w 1702177"/>
              <a:gd name="connsiteY16" fmla="*/ 1246203 h 1851041"/>
              <a:gd name="connsiteX17" fmla="*/ 40065 w 1702177"/>
              <a:gd name="connsiteY17" fmla="*/ 1270016 h 1851041"/>
              <a:gd name="connsiteX18" fmla="*/ 18634 w 1702177"/>
              <a:gd name="connsiteY18" fmla="*/ 1334309 h 1851041"/>
              <a:gd name="connsiteX19" fmla="*/ 1965 w 1702177"/>
              <a:gd name="connsiteY19" fmla="*/ 1374791 h 1851041"/>
              <a:gd name="connsiteX20" fmla="*/ 66258 w 1702177"/>
              <a:gd name="connsiteY20" fmla="*/ 1491471 h 1851041"/>
              <a:gd name="connsiteX21" fmla="*/ 116265 w 1702177"/>
              <a:gd name="connsiteY21" fmla="*/ 1608153 h 1851041"/>
              <a:gd name="connsiteX22" fmla="*/ 206752 w 1702177"/>
              <a:gd name="connsiteY22" fmla="*/ 1731978 h 1851041"/>
              <a:gd name="connsiteX23" fmla="*/ 337720 w 1702177"/>
              <a:gd name="connsiteY23" fmla="*/ 1808178 h 1851041"/>
              <a:gd name="connsiteX24" fmla="*/ 578227 w 1702177"/>
              <a:gd name="connsiteY24" fmla="*/ 1851041 h 1851041"/>
              <a:gd name="connsiteX25" fmla="*/ 749677 w 1702177"/>
              <a:gd name="connsiteY25" fmla="*/ 1827228 h 1851041"/>
              <a:gd name="connsiteX26" fmla="*/ 916365 w 1702177"/>
              <a:gd name="connsiteY26" fmla="*/ 1779603 h 1851041"/>
              <a:gd name="connsiteX27" fmla="*/ 1106865 w 1702177"/>
              <a:gd name="connsiteY27" fmla="*/ 1679591 h 1851041"/>
              <a:gd name="connsiteX28" fmla="*/ 1244977 w 1702177"/>
              <a:gd name="connsiteY28" fmla="*/ 1570053 h 1851041"/>
              <a:gd name="connsiteX29" fmla="*/ 1397377 w 1702177"/>
              <a:gd name="connsiteY29" fmla="*/ 1408128 h 1851041"/>
              <a:gd name="connsiteX30" fmla="*/ 1502152 w 1702177"/>
              <a:gd name="connsiteY30" fmla="*/ 1293828 h 1851041"/>
              <a:gd name="connsiteX31" fmla="*/ 1625977 w 1702177"/>
              <a:gd name="connsiteY31" fmla="*/ 1074753 h 1851041"/>
              <a:gd name="connsiteX32" fmla="*/ 1702177 w 1702177"/>
              <a:gd name="connsiteY32" fmla="*/ 936641 h 1851041"/>
              <a:gd name="connsiteX0" fmla="*/ 1702177 w 1703298"/>
              <a:gd name="connsiteY0" fmla="*/ 936641 h 1851041"/>
              <a:gd name="connsiteX1" fmla="*/ 1335465 w 1703298"/>
              <a:gd name="connsiteY1" fmla="*/ 984266 h 1851041"/>
              <a:gd name="connsiteX2" fmla="*/ 1695688 w 1703298"/>
              <a:gd name="connsiteY2" fmla="*/ 246874 h 1851041"/>
              <a:gd name="connsiteX3" fmla="*/ 1567100 w 1703298"/>
              <a:gd name="connsiteY3" fmla="*/ 99235 h 1851041"/>
              <a:gd name="connsiteX4" fmla="*/ 1264682 w 1703298"/>
              <a:gd name="connsiteY4" fmla="*/ 18273 h 1851041"/>
              <a:gd name="connsiteX5" fmla="*/ 1148000 w 1703298"/>
              <a:gd name="connsiteY5" fmla="*/ 99235 h 1851041"/>
              <a:gd name="connsiteX6" fmla="*/ 1038463 w 1703298"/>
              <a:gd name="connsiteY6" fmla="*/ 199247 h 1851041"/>
              <a:gd name="connsiteX7" fmla="*/ 928925 w 1703298"/>
              <a:gd name="connsiteY7" fmla="*/ 370696 h 1851041"/>
              <a:gd name="connsiteX8" fmla="*/ 890825 w 1703298"/>
              <a:gd name="connsiteY8" fmla="*/ 520715 h 1851041"/>
              <a:gd name="connsiteX9" fmla="*/ 861596 w 1703298"/>
              <a:gd name="connsiteY9" fmla="*/ 734235 h 1851041"/>
              <a:gd name="connsiteX10" fmla="*/ 806827 w 1703298"/>
              <a:gd name="connsiteY10" fmla="*/ 869966 h 1851041"/>
              <a:gd name="connsiteX11" fmla="*/ 716340 w 1703298"/>
              <a:gd name="connsiteY11" fmla="*/ 1012841 h 1851041"/>
              <a:gd name="connsiteX12" fmla="*/ 640140 w 1703298"/>
              <a:gd name="connsiteY12" fmla="*/ 1103328 h 1851041"/>
              <a:gd name="connsiteX13" fmla="*/ 497265 w 1703298"/>
              <a:gd name="connsiteY13" fmla="*/ 1231916 h 1851041"/>
              <a:gd name="connsiteX14" fmla="*/ 363915 w 1703298"/>
              <a:gd name="connsiteY14" fmla="*/ 1250966 h 1851041"/>
              <a:gd name="connsiteX15" fmla="*/ 259140 w 1703298"/>
              <a:gd name="connsiteY15" fmla="*/ 1222391 h 1851041"/>
              <a:gd name="connsiteX16" fmla="*/ 178177 w 1703298"/>
              <a:gd name="connsiteY16" fmla="*/ 1212866 h 1851041"/>
              <a:gd name="connsiteX17" fmla="*/ 82927 w 1703298"/>
              <a:gd name="connsiteY17" fmla="*/ 1246203 h 1851041"/>
              <a:gd name="connsiteX18" fmla="*/ 40065 w 1703298"/>
              <a:gd name="connsiteY18" fmla="*/ 1270016 h 1851041"/>
              <a:gd name="connsiteX19" fmla="*/ 18634 w 1703298"/>
              <a:gd name="connsiteY19" fmla="*/ 1334309 h 1851041"/>
              <a:gd name="connsiteX20" fmla="*/ 1965 w 1703298"/>
              <a:gd name="connsiteY20" fmla="*/ 1374791 h 1851041"/>
              <a:gd name="connsiteX21" fmla="*/ 66258 w 1703298"/>
              <a:gd name="connsiteY21" fmla="*/ 1491471 h 1851041"/>
              <a:gd name="connsiteX22" fmla="*/ 116265 w 1703298"/>
              <a:gd name="connsiteY22" fmla="*/ 1608153 h 1851041"/>
              <a:gd name="connsiteX23" fmla="*/ 206752 w 1703298"/>
              <a:gd name="connsiteY23" fmla="*/ 1731978 h 1851041"/>
              <a:gd name="connsiteX24" fmla="*/ 337720 w 1703298"/>
              <a:gd name="connsiteY24" fmla="*/ 1808178 h 1851041"/>
              <a:gd name="connsiteX25" fmla="*/ 578227 w 1703298"/>
              <a:gd name="connsiteY25" fmla="*/ 1851041 h 1851041"/>
              <a:gd name="connsiteX26" fmla="*/ 749677 w 1703298"/>
              <a:gd name="connsiteY26" fmla="*/ 1827228 h 1851041"/>
              <a:gd name="connsiteX27" fmla="*/ 916365 w 1703298"/>
              <a:gd name="connsiteY27" fmla="*/ 1779603 h 1851041"/>
              <a:gd name="connsiteX28" fmla="*/ 1106865 w 1703298"/>
              <a:gd name="connsiteY28" fmla="*/ 1679591 h 1851041"/>
              <a:gd name="connsiteX29" fmla="*/ 1244977 w 1703298"/>
              <a:gd name="connsiteY29" fmla="*/ 1570053 h 1851041"/>
              <a:gd name="connsiteX30" fmla="*/ 1397377 w 1703298"/>
              <a:gd name="connsiteY30" fmla="*/ 1408128 h 1851041"/>
              <a:gd name="connsiteX31" fmla="*/ 1502152 w 1703298"/>
              <a:gd name="connsiteY31" fmla="*/ 1293828 h 1851041"/>
              <a:gd name="connsiteX32" fmla="*/ 1625977 w 1703298"/>
              <a:gd name="connsiteY32" fmla="*/ 1074753 h 1851041"/>
              <a:gd name="connsiteX33" fmla="*/ 1702177 w 1703298"/>
              <a:gd name="connsiteY33" fmla="*/ 936641 h 1851041"/>
              <a:gd name="connsiteX0" fmla="*/ 1702177 w 1761709"/>
              <a:gd name="connsiteY0" fmla="*/ 936641 h 1851041"/>
              <a:gd name="connsiteX1" fmla="*/ 1761709 w 1761709"/>
              <a:gd name="connsiteY1" fmla="*/ 631841 h 1851041"/>
              <a:gd name="connsiteX2" fmla="*/ 1695688 w 1761709"/>
              <a:gd name="connsiteY2" fmla="*/ 246874 h 1851041"/>
              <a:gd name="connsiteX3" fmla="*/ 1567100 w 1761709"/>
              <a:gd name="connsiteY3" fmla="*/ 99235 h 1851041"/>
              <a:gd name="connsiteX4" fmla="*/ 1264682 w 1761709"/>
              <a:gd name="connsiteY4" fmla="*/ 18273 h 1851041"/>
              <a:gd name="connsiteX5" fmla="*/ 1148000 w 1761709"/>
              <a:gd name="connsiteY5" fmla="*/ 99235 h 1851041"/>
              <a:gd name="connsiteX6" fmla="*/ 1038463 w 1761709"/>
              <a:gd name="connsiteY6" fmla="*/ 199247 h 1851041"/>
              <a:gd name="connsiteX7" fmla="*/ 928925 w 1761709"/>
              <a:gd name="connsiteY7" fmla="*/ 370696 h 1851041"/>
              <a:gd name="connsiteX8" fmla="*/ 890825 w 1761709"/>
              <a:gd name="connsiteY8" fmla="*/ 520715 h 1851041"/>
              <a:gd name="connsiteX9" fmla="*/ 861596 w 1761709"/>
              <a:gd name="connsiteY9" fmla="*/ 734235 h 1851041"/>
              <a:gd name="connsiteX10" fmla="*/ 806827 w 1761709"/>
              <a:gd name="connsiteY10" fmla="*/ 869966 h 1851041"/>
              <a:gd name="connsiteX11" fmla="*/ 716340 w 1761709"/>
              <a:gd name="connsiteY11" fmla="*/ 1012841 h 1851041"/>
              <a:gd name="connsiteX12" fmla="*/ 640140 w 1761709"/>
              <a:gd name="connsiteY12" fmla="*/ 1103328 h 1851041"/>
              <a:gd name="connsiteX13" fmla="*/ 497265 w 1761709"/>
              <a:gd name="connsiteY13" fmla="*/ 1231916 h 1851041"/>
              <a:gd name="connsiteX14" fmla="*/ 363915 w 1761709"/>
              <a:gd name="connsiteY14" fmla="*/ 1250966 h 1851041"/>
              <a:gd name="connsiteX15" fmla="*/ 259140 w 1761709"/>
              <a:gd name="connsiteY15" fmla="*/ 1222391 h 1851041"/>
              <a:gd name="connsiteX16" fmla="*/ 178177 w 1761709"/>
              <a:gd name="connsiteY16" fmla="*/ 1212866 h 1851041"/>
              <a:gd name="connsiteX17" fmla="*/ 82927 w 1761709"/>
              <a:gd name="connsiteY17" fmla="*/ 1246203 h 1851041"/>
              <a:gd name="connsiteX18" fmla="*/ 40065 w 1761709"/>
              <a:gd name="connsiteY18" fmla="*/ 1270016 h 1851041"/>
              <a:gd name="connsiteX19" fmla="*/ 18634 w 1761709"/>
              <a:gd name="connsiteY19" fmla="*/ 1334309 h 1851041"/>
              <a:gd name="connsiteX20" fmla="*/ 1965 w 1761709"/>
              <a:gd name="connsiteY20" fmla="*/ 1374791 h 1851041"/>
              <a:gd name="connsiteX21" fmla="*/ 66258 w 1761709"/>
              <a:gd name="connsiteY21" fmla="*/ 1491471 h 1851041"/>
              <a:gd name="connsiteX22" fmla="*/ 116265 w 1761709"/>
              <a:gd name="connsiteY22" fmla="*/ 1608153 h 1851041"/>
              <a:gd name="connsiteX23" fmla="*/ 206752 w 1761709"/>
              <a:gd name="connsiteY23" fmla="*/ 1731978 h 1851041"/>
              <a:gd name="connsiteX24" fmla="*/ 337720 w 1761709"/>
              <a:gd name="connsiteY24" fmla="*/ 1808178 h 1851041"/>
              <a:gd name="connsiteX25" fmla="*/ 578227 w 1761709"/>
              <a:gd name="connsiteY25" fmla="*/ 1851041 h 1851041"/>
              <a:gd name="connsiteX26" fmla="*/ 749677 w 1761709"/>
              <a:gd name="connsiteY26" fmla="*/ 1827228 h 1851041"/>
              <a:gd name="connsiteX27" fmla="*/ 916365 w 1761709"/>
              <a:gd name="connsiteY27" fmla="*/ 1779603 h 1851041"/>
              <a:gd name="connsiteX28" fmla="*/ 1106865 w 1761709"/>
              <a:gd name="connsiteY28" fmla="*/ 1679591 h 1851041"/>
              <a:gd name="connsiteX29" fmla="*/ 1244977 w 1761709"/>
              <a:gd name="connsiteY29" fmla="*/ 1570053 h 1851041"/>
              <a:gd name="connsiteX30" fmla="*/ 1397377 w 1761709"/>
              <a:gd name="connsiteY30" fmla="*/ 1408128 h 1851041"/>
              <a:gd name="connsiteX31" fmla="*/ 1502152 w 1761709"/>
              <a:gd name="connsiteY31" fmla="*/ 1293828 h 1851041"/>
              <a:gd name="connsiteX32" fmla="*/ 1625977 w 1761709"/>
              <a:gd name="connsiteY32" fmla="*/ 1074753 h 1851041"/>
              <a:gd name="connsiteX33" fmla="*/ 1702177 w 1761709"/>
              <a:gd name="connsiteY33" fmla="*/ 936641 h 1851041"/>
              <a:gd name="connsiteX0" fmla="*/ 1702177 w 1763243"/>
              <a:gd name="connsiteY0" fmla="*/ 936641 h 1851041"/>
              <a:gd name="connsiteX1" fmla="*/ 1761709 w 1763243"/>
              <a:gd name="connsiteY1" fmla="*/ 631841 h 1851041"/>
              <a:gd name="connsiteX2" fmla="*/ 1695688 w 1763243"/>
              <a:gd name="connsiteY2" fmla="*/ 246874 h 1851041"/>
              <a:gd name="connsiteX3" fmla="*/ 1567100 w 1763243"/>
              <a:gd name="connsiteY3" fmla="*/ 99235 h 1851041"/>
              <a:gd name="connsiteX4" fmla="*/ 1264682 w 1763243"/>
              <a:gd name="connsiteY4" fmla="*/ 18273 h 1851041"/>
              <a:gd name="connsiteX5" fmla="*/ 1148000 w 1763243"/>
              <a:gd name="connsiteY5" fmla="*/ 99235 h 1851041"/>
              <a:gd name="connsiteX6" fmla="*/ 1038463 w 1763243"/>
              <a:gd name="connsiteY6" fmla="*/ 199247 h 1851041"/>
              <a:gd name="connsiteX7" fmla="*/ 928925 w 1763243"/>
              <a:gd name="connsiteY7" fmla="*/ 370696 h 1851041"/>
              <a:gd name="connsiteX8" fmla="*/ 890825 w 1763243"/>
              <a:gd name="connsiteY8" fmla="*/ 520715 h 1851041"/>
              <a:gd name="connsiteX9" fmla="*/ 861596 w 1763243"/>
              <a:gd name="connsiteY9" fmla="*/ 734235 h 1851041"/>
              <a:gd name="connsiteX10" fmla="*/ 806827 w 1763243"/>
              <a:gd name="connsiteY10" fmla="*/ 869966 h 1851041"/>
              <a:gd name="connsiteX11" fmla="*/ 716340 w 1763243"/>
              <a:gd name="connsiteY11" fmla="*/ 1012841 h 1851041"/>
              <a:gd name="connsiteX12" fmla="*/ 640140 w 1763243"/>
              <a:gd name="connsiteY12" fmla="*/ 1103328 h 1851041"/>
              <a:gd name="connsiteX13" fmla="*/ 497265 w 1763243"/>
              <a:gd name="connsiteY13" fmla="*/ 1231916 h 1851041"/>
              <a:gd name="connsiteX14" fmla="*/ 363915 w 1763243"/>
              <a:gd name="connsiteY14" fmla="*/ 1250966 h 1851041"/>
              <a:gd name="connsiteX15" fmla="*/ 259140 w 1763243"/>
              <a:gd name="connsiteY15" fmla="*/ 1222391 h 1851041"/>
              <a:gd name="connsiteX16" fmla="*/ 178177 w 1763243"/>
              <a:gd name="connsiteY16" fmla="*/ 1212866 h 1851041"/>
              <a:gd name="connsiteX17" fmla="*/ 82927 w 1763243"/>
              <a:gd name="connsiteY17" fmla="*/ 1246203 h 1851041"/>
              <a:gd name="connsiteX18" fmla="*/ 40065 w 1763243"/>
              <a:gd name="connsiteY18" fmla="*/ 1270016 h 1851041"/>
              <a:gd name="connsiteX19" fmla="*/ 18634 w 1763243"/>
              <a:gd name="connsiteY19" fmla="*/ 1334309 h 1851041"/>
              <a:gd name="connsiteX20" fmla="*/ 1965 w 1763243"/>
              <a:gd name="connsiteY20" fmla="*/ 1374791 h 1851041"/>
              <a:gd name="connsiteX21" fmla="*/ 66258 w 1763243"/>
              <a:gd name="connsiteY21" fmla="*/ 1491471 h 1851041"/>
              <a:gd name="connsiteX22" fmla="*/ 116265 w 1763243"/>
              <a:gd name="connsiteY22" fmla="*/ 1608153 h 1851041"/>
              <a:gd name="connsiteX23" fmla="*/ 206752 w 1763243"/>
              <a:gd name="connsiteY23" fmla="*/ 1731978 h 1851041"/>
              <a:gd name="connsiteX24" fmla="*/ 337720 w 1763243"/>
              <a:gd name="connsiteY24" fmla="*/ 1808178 h 1851041"/>
              <a:gd name="connsiteX25" fmla="*/ 578227 w 1763243"/>
              <a:gd name="connsiteY25" fmla="*/ 1851041 h 1851041"/>
              <a:gd name="connsiteX26" fmla="*/ 749677 w 1763243"/>
              <a:gd name="connsiteY26" fmla="*/ 1827228 h 1851041"/>
              <a:gd name="connsiteX27" fmla="*/ 916365 w 1763243"/>
              <a:gd name="connsiteY27" fmla="*/ 1779603 h 1851041"/>
              <a:gd name="connsiteX28" fmla="*/ 1106865 w 1763243"/>
              <a:gd name="connsiteY28" fmla="*/ 1679591 h 1851041"/>
              <a:gd name="connsiteX29" fmla="*/ 1244977 w 1763243"/>
              <a:gd name="connsiteY29" fmla="*/ 1570053 h 1851041"/>
              <a:gd name="connsiteX30" fmla="*/ 1397377 w 1763243"/>
              <a:gd name="connsiteY30" fmla="*/ 1408128 h 1851041"/>
              <a:gd name="connsiteX31" fmla="*/ 1502152 w 1763243"/>
              <a:gd name="connsiteY31" fmla="*/ 1293828 h 1851041"/>
              <a:gd name="connsiteX32" fmla="*/ 1625977 w 1763243"/>
              <a:gd name="connsiteY32" fmla="*/ 1074753 h 1851041"/>
              <a:gd name="connsiteX33" fmla="*/ 1702177 w 1763243"/>
              <a:gd name="connsiteY33" fmla="*/ 936641 h 1851041"/>
              <a:gd name="connsiteX0" fmla="*/ 1702177 w 1768177"/>
              <a:gd name="connsiteY0" fmla="*/ 936641 h 1851041"/>
              <a:gd name="connsiteX1" fmla="*/ 1761709 w 1768177"/>
              <a:gd name="connsiteY1" fmla="*/ 631841 h 1851041"/>
              <a:gd name="connsiteX2" fmla="*/ 1762362 w 1768177"/>
              <a:gd name="connsiteY2" fmla="*/ 425468 h 1851041"/>
              <a:gd name="connsiteX3" fmla="*/ 1695688 w 1768177"/>
              <a:gd name="connsiteY3" fmla="*/ 246874 h 1851041"/>
              <a:gd name="connsiteX4" fmla="*/ 1567100 w 1768177"/>
              <a:gd name="connsiteY4" fmla="*/ 99235 h 1851041"/>
              <a:gd name="connsiteX5" fmla="*/ 1264682 w 1768177"/>
              <a:gd name="connsiteY5" fmla="*/ 18273 h 1851041"/>
              <a:gd name="connsiteX6" fmla="*/ 1148000 w 1768177"/>
              <a:gd name="connsiteY6" fmla="*/ 99235 h 1851041"/>
              <a:gd name="connsiteX7" fmla="*/ 1038463 w 1768177"/>
              <a:gd name="connsiteY7" fmla="*/ 199247 h 1851041"/>
              <a:gd name="connsiteX8" fmla="*/ 928925 w 1768177"/>
              <a:gd name="connsiteY8" fmla="*/ 370696 h 1851041"/>
              <a:gd name="connsiteX9" fmla="*/ 890825 w 1768177"/>
              <a:gd name="connsiteY9" fmla="*/ 520715 h 1851041"/>
              <a:gd name="connsiteX10" fmla="*/ 861596 w 1768177"/>
              <a:gd name="connsiteY10" fmla="*/ 734235 h 1851041"/>
              <a:gd name="connsiteX11" fmla="*/ 806827 w 1768177"/>
              <a:gd name="connsiteY11" fmla="*/ 869966 h 1851041"/>
              <a:gd name="connsiteX12" fmla="*/ 716340 w 1768177"/>
              <a:gd name="connsiteY12" fmla="*/ 1012841 h 1851041"/>
              <a:gd name="connsiteX13" fmla="*/ 640140 w 1768177"/>
              <a:gd name="connsiteY13" fmla="*/ 1103328 h 1851041"/>
              <a:gd name="connsiteX14" fmla="*/ 497265 w 1768177"/>
              <a:gd name="connsiteY14" fmla="*/ 1231916 h 1851041"/>
              <a:gd name="connsiteX15" fmla="*/ 363915 w 1768177"/>
              <a:gd name="connsiteY15" fmla="*/ 1250966 h 1851041"/>
              <a:gd name="connsiteX16" fmla="*/ 259140 w 1768177"/>
              <a:gd name="connsiteY16" fmla="*/ 1222391 h 1851041"/>
              <a:gd name="connsiteX17" fmla="*/ 178177 w 1768177"/>
              <a:gd name="connsiteY17" fmla="*/ 1212866 h 1851041"/>
              <a:gd name="connsiteX18" fmla="*/ 82927 w 1768177"/>
              <a:gd name="connsiteY18" fmla="*/ 1246203 h 1851041"/>
              <a:gd name="connsiteX19" fmla="*/ 40065 w 1768177"/>
              <a:gd name="connsiteY19" fmla="*/ 1270016 h 1851041"/>
              <a:gd name="connsiteX20" fmla="*/ 18634 w 1768177"/>
              <a:gd name="connsiteY20" fmla="*/ 1334309 h 1851041"/>
              <a:gd name="connsiteX21" fmla="*/ 1965 w 1768177"/>
              <a:gd name="connsiteY21" fmla="*/ 1374791 h 1851041"/>
              <a:gd name="connsiteX22" fmla="*/ 66258 w 1768177"/>
              <a:gd name="connsiteY22" fmla="*/ 1491471 h 1851041"/>
              <a:gd name="connsiteX23" fmla="*/ 116265 w 1768177"/>
              <a:gd name="connsiteY23" fmla="*/ 1608153 h 1851041"/>
              <a:gd name="connsiteX24" fmla="*/ 206752 w 1768177"/>
              <a:gd name="connsiteY24" fmla="*/ 1731978 h 1851041"/>
              <a:gd name="connsiteX25" fmla="*/ 337720 w 1768177"/>
              <a:gd name="connsiteY25" fmla="*/ 1808178 h 1851041"/>
              <a:gd name="connsiteX26" fmla="*/ 578227 w 1768177"/>
              <a:gd name="connsiteY26" fmla="*/ 1851041 h 1851041"/>
              <a:gd name="connsiteX27" fmla="*/ 749677 w 1768177"/>
              <a:gd name="connsiteY27" fmla="*/ 1827228 h 1851041"/>
              <a:gd name="connsiteX28" fmla="*/ 916365 w 1768177"/>
              <a:gd name="connsiteY28" fmla="*/ 1779603 h 1851041"/>
              <a:gd name="connsiteX29" fmla="*/ 1106865 w 1768177"/>
              <a:gd name="connsiteY29" fmla="*/ 1679591 h 1851041"/>
              <a:gd name="connsiteX30" fmla="*/ 1244977 w 1768177"/>
              <a:gd name="connsiteY30" fmla="*/ 1570053 h 1851041"/>
              <a:gd name="connsiteX31" fmla="*/ 1397377 w 1768177"/>
              <a:gd name="connsiteY31" fmla="*/ 1408128 h 1851041"/>
              <a:gd name="connsiteX32" fmla="*/ 1502152 w 1768177"/>
              <a:gd name="connsiteY32" fmla="*/ 1293828 h 1851041"/>
              <a:gd name="connsiteX33" fmla="*/ 1625977 w 1768177"/>
              <a:gd name="connsiteY33" fmla="*/ 1074753 h 1851041"/>
              <a:gd name="connsiteX34" fmla="*/ 1702177 w 1768177"/>
              <a:gd name="connsiteY34" fmla="*/ 936641 h 1851041"/>
              <a:gd name="connsiteX0" fmla="*/ 1702177 w 1768177"/>
              <a:gd name="connsiteY0" fmla="*/ 918813 h 1833213"/>
              <a:gd name="connsiteX1" fmla="*/ 1761709 w 1768177"/>
              <a:gd name="connsiteY1" fmla="*/ 614013 h 1833213"/>
              <a:gd name="connsiteX2" fmla="*/ 1762362 w 1768177"/>
              <a:gd name="connsiteY2" fmla="*/ 407640 h 1833213"/>
              <a:gd name="connsiteX3" fmla="*/ 1695688 w 1768177"/>
              <a:gd name="connsiteY3" fmla="*/ 229046 h 1833213"/>
              <a:gd name="connsiteX4" fmla="*/ 1567100 w 1768177"/>
              <a:gd name="connsiteY4" fmla="*/ 81407 h 1833213"/>
              <a:gd name="connsiteX5" fmla="*/ 1264682 w 1768177"/>
              <a:gd name="connsiteY5" fmla="*/ 445 h 1833213"/>
              <a:gd name="connsiteX6" fmla="*/ 1148000 w 1768177"/>
              <a:gd name="connsiteY6" fmla="*/ 81407 h 1833213"/>
              <a:gd name="connsiteX7" fmla="*/ 1038463 w 1768177"/>
              <a:gd name="connsiteY7" fmla="*/ 181419 h 1833213"/>
              <a:gd name="connsiteX8" fmla="*/ 928925 w 1768177"/>
              <a:gd name="connsiteY8" fmla="*/ 352868 h 1833213"/>
              <a:gd name="connsiteX9" fmla="*/ 890825 w 1768177"/>
              <a:gd name="connsiteY9" fmla="*/ 502887 h 1833213"/>
              <a:gd name="connsiteX10" fmla="*/ 861596 w 1768177"/>
              <a:gd name="connsiteY10" fmla="*/ 716407 h 1833213"/>
              <a:gd name="connsiteX11" fmla="*/ 806827 w 1768177"/>
              <a:gd name="connsiteY11" fmla="*/ 852138 h 1833213"/>
              <a:gd name="connsiteX12" fmla="*/ 716340 w 1768177"/>
              <a:gd name="connsiteY12" fmla="*/ 995013 h 1833213"/>
              <a:gd name="connsiteX13" fmla="*/ 640140 w 1768177"/>
              <a:gd name="connsiteY13" fmla="*/ 1085500 h 1833213"/>
              <a:gd name="connsiteX14" fmla="*/ 497265 w 1768177"/>
              <a:gd name="connsiteY14" fmla="*/ 1214088 h 1833213"/>
              <a:gd name="connsiteX15" fmla="*/ 363915 w 1768177"/>
              <a:gd name="connsiteY15" fmla="*/ 1233138 h 1833213"/>
              <a:gd name="connsiteX16" fmla="*/ 259140 w 1768177"/>
              <a:gd name="connsiteY16" fmla="*/ 1204563 h 1833213"/>
              <a:gd name="connsiteX17" fmla="*/ 178177 w 1768177"/>
              <a:gd name="connsiteY17" fmla="*/ 1195038 h 1833213"/>
              <a:gd name="connsiteX18" fmla="*/ 82927 w 1768177"/>
              <a:gd name="connsiteY18" fmla="*/ 1228375 h 1833213"/>
              <a:gd name="connsiteX19" fmla="*/ 40065 w 1768177"/>
              <a:gd name="connsiteY19" fmla="*/ 1252188 h 1833213"/>
              <a:gd name="connsiteX20" fmla="*/ 18634 w 1768177"/>
              <a:gd name="connsiteY20" fmla="*/ 1316481 h 1833213"/>
              <a:gd name="connsiteX21" fmla="*/ 1965 w 1768177"/>
              <a:gd name="connsiteY21" fmla="*/ 1356963 h 1833213"/>
              <a:gd name="connsiteX22" fmla="*/ 66258 w 1768177"/>
              <a:gd name="connsiteY22" fmla="*/ 1473643 h 1833213"/>
              <a:gd name="connsiteX23" fmla="*/ 116265 w 1768177"/>
              <a:gd name="connsiteY23" fmla="*/ 1590325 h 1833213"/>
              <a:gd name="connsiteX24" fmla="*/ 206752 w 1768177"/>
              <a:gd name="connsiteY24" fmla="*/ 1714150 h 1833213"/>
              <a:gd name="connsiteX25" fmla="*/ 337720 w 1768177"/>
              <a:gd name="connsiteY25" fmla="*/ 1790350 h 1833213"/>
              <a:gd name="connsiteX26" fmla="*/ 578227 w 1768177"/>
              <a:gd name="connsiteY26" fmla="*/ 1833213 h 1833213"/>
              <a:gd name="connsiteX27" fmla="*/ 749677 w 1768177"/>
              <a:gd name="connsiteY27" fmla="*/ 1809400 h 1833213"/>
              <a:gd name="connsiteX28" fmla="*/ 916365 w 1768177"/>
              <a:gd name="connsiteY28" fmla="*/ 1761775 h 1833213"/>
              <a:gd name="connsiteX29" fmla="*/ 1106865 w 1768177"/>
              <a:gd name="connsiteY29" fmla="*/ 1661763 h 1833213"/>
              <a:gd name="connsiteX30" fmla="*/ 1244977 w 1768177"/>
              <a:gd name="connsiteY30" fmla="*/ 1552225 h 1833213"/>
              <a:gd name="connsiteX31" fmla="*/ 1397377 w 1768177"/>
              <a:gd name="connsiteY31" fmla="*/ 1390300 h 1833213"/>
              <a:gd name="connsiteX32" fmla="*/ 1502152 w 1768177"/>
              <a:gd name="connsiteY32" fmla="*/ 1276000 h 1833213"/>
              <a:gd name="connsiteX33" fmla="*/ 1625977 w 1768177"/>
              <a:gd name="connsiteY33" fmla="*/ 1056925 h 1833213"/>
              <a:gd name="connsiteX34" fmla="*/ 1702177 w 1768177"/>
              <a:gd name="connsiteY34" fmla="*/ 918813 h 1833213"/>
              <a:gd name="connsiteX0" fmla="*/ 1702177 w 1768177"/>
              <a:gd name="connsiteY0" fmla="*/ 918813 h 1833213"/>
              <a:gd name="connsiteX1" fmla="*/ 1761709 w 1768177"/>
              <a:gd name="connsiteY1" fmla="*/ 614013 h 1833213"/>
              <a:gd name="connsiteX2" fmla="*/ 1762362 w 1768177"/>
              <a:gd name="connsiteY2" fmla="*/ 407640 h 1833213"/>
              <a:gd name="connsiteX3" fmla="*/ 1695688 w 1768177"/>
              <a:gd name="connsiteY3" fmla="*/ 229046 h 1833213"/>
              <a:gd name="connsiteX4" fmla="*/ 1567100 w 1768177"/>
              <a:gd name="connsiteY4" fmla="*/ 81407 h 1833213"/>
              <a:gd name="connsiteX5" fmla="*/ 1264682 w 1768177"/>
              <a:gd name="connsiteY5" fmla="*/ 445 h 1833213"/>
              <a:gd name="connsiteX6" fmla="*/ 1148000 w 1768177"/>
              <a:gd name="connsiteY6" fmla="*/ 81407 h 1833213"/>
              <a:gd name="connsiteX7" fmla="*/ 1038463 w 1768177"/>
              <a:gd name="connsiteY7" fmla="*/ 181419 h 1833213"/>
              <a:gd name="connsiteX8" fmla="*/ 928925 w 1768177"/>
              <a:gd name="connsiteY8" fmla="*/ 352868 h 1833213"/>
              <a:gd name="connsiteX9" fmla="*/ 890825 w 1768177"/>
              <a:gd name="connsiteY9" fmla="*/ 502887 h 1833213"/>
              <a:gd name="connsiteX10" fmla="*/ 861596 w 1768177"/>
              <a:gd name="connsiteY10" fmla="*/ 716407 h 1833213"/>
              <a:gd name="connsiteX11" fmla="*/ 806827 w 1768177"/>
              <a:gd name="connsiteY11" fmla="*/ 852138 h 1833213"/>
              <a:gd name="connsiteX12" fmla="*/ 716340 w 1768177"/>
              <a:gd name="connsiteY12" fmla="*/ 995013 h 1833213"/>
              <a:gd name="connsiteX13" fmla="*/ 640140 w 1768177"/>
              <a:gd name="connsiteY13" fmla="*/ 1085500 h 1833213"/>
              <a:gd name="connsiteX14" fmla="*/ 497265 w 1768177"/>
              <a:gd name="connsiteY14" fmla="*/ 1214088 h 1833213"/>
              <a:gd name="connsiteX15" fmla="*/ 363915 w 1768177"/>
              <a:gd name="connsiteY15" fmla="*/ 1233138 h 1833213"/>
              <a:gd name="connsiteX16" fmla="*/ 259140 w 1768177"/>
              <a:gd name="connsiteY16" fmla="*/ 1204563 h 1833213"/>
              <a:gd name="connsiteX17" fmla="*/ 178177 w 1768177"/>
              <a:gd name="connsiteY17" fmla="*/ 1195038 h 1833213"/>
              <a:gd name="connsiteX18" fmla="*/ 82927 w 1768177"/>
              <a:gd name="connsiteY18" fmla="*/ 1228375 h 1833213"/>
              <a:gd name="connsiteX19" fmla="*/ 40065 w 1768177"/>
              <a:gd name="connsiteY19" fmla="*/ 1252188 h 1833213"/>
              <a:gd name="connsiteX20" fmla="*/ 18634 w 1768177"/>
              <a:gd name="connsiteY20" fmla="*/ 1316481 h 1833213"/>
              <a:gd name="connsiteX21" fmla="*/ 1965 w 1768177"/>
              <a:gd name="connsiteY21" fmla="*/ 1356963 h 1833213"/>
              <a:gd name="connsiteX22" fmla="*/ 66258 w 1768177"/>
              <a:gd name="connsiteY22" fmla="*/ 1473643 h 1833213"/>
              <a:gd name="connsiteX23" fmla="*/ 116265 w 1768177"/>
              <a:gd name="connsiteY23" fmla="*/ 1590325 h 1833213"/>
              <a:gd name="connsiteX24" fmla="*/ 206752 w 1768177"/>
              <a:gd name="connsiteY24" fmla="*/ 1714150 h 1833213"/>
              <a:gd name="connsiteX25" fmla="*/ 337720 w 1768177"/>
              <a:gd name="connsiteY25" fmla="*/ 1790350 h 1833213"/>
              <a:gd name="connsiteX26" fmla="*/ 578227 w 1768177"/>
              <a:gd name="connsiteY26" fmla="*/ 1833213 h 1833213"/>
              <a:gd name="connsiteX27" fmla="*/ 749677 w 1768177"/>
              <a:gd name="connsiteY27" fmla="*/ 1809400 h 1833213"/>
              <a:gd name="connsiteX28" fmla="*/ 916365 w 1768177"/>
              <a:gd name="connsiteY28" fmla="*/ 1761775 h 1833213"/>
              <a:gd name="connsiteX29" fmla="*/ 1106865 w 1768177"/>
              <a:gd name="connsiteY29" fmla="*/ 1661763 h 1833213"/>
              <a:gd name="connsiteX30" fmla="*/ 1244977 w 1768177"/>
              <a:gd name="connsiteY30" fmla="*/ 1552225 h 1833213"/>
              <a:gd name="connsiteX31" fmla="*/ 1397377 w 1768177"/>
              <a:gd name="connsiteY31" fmla="*/ 1390300 h 1833213"/>
              <a:gd name="connsiteX32" fmla="*/ 1502152 w 1768177"/>
              <a:gd name="connsiteY32" fmla="*/ 1276000 h 1833213"/>
              <a:gd name="connsiteX33" fmla="*/ 1625977 w 1768177"/>
              <a:gd name="connsiteY33" fmla="*/ 1056925 h 1833213"/>
              <a:gd name="connsiteX34" fmla="*/ 1702177 w 1768177"/>
              <a:gd name="connsiteY34" fmla="*/ 918813 h 1833213"/>
              <a:gd name="connsiteX0" fmla="*/ 1702177 w 1768177"/>
              <a:gd name="connsiteY0" fmla="*/ 918813 h 1833213"/>
              <a:gd name="connsiteX1" fmla="*/ 1761709 w 1768177"/>
              <a:gd name="connsiteY1" fmla="*/ 614013 h 1833213"/>
              <a:gd name="connsiteX2" fmla="*/ 1762362 w 1768177"/>
              <a:gd name="connsiteY2" fmla="*/ 407640 h 1833213"/>
              <a:gd name="connsiteX3" fmla="*/ 1695688 w 1768177"/>
              <a:gd name="connsiteY3" fmla="*/ 229046 h 1833213"/>
              <a:gd name="connsiteX4" fmla="*/ 1567100 w 1768177"/>
              <a:gd name="connsiteY4" fmla="*/ 81407 h 1833213"/>
              <a:gd name="connsiteX5" fmla="*/ 1264682 w 1768177"/>
              <a:gd name="connsiteY5" fmla="*/ 445 h 1833213"/>
              <a:gd name="connsiteX6" fmla="*/ 1148000 w 1768177"/>
              <a:gd name="connsiteY6" fmla="*/ 81407 h 1833213"/>
              <a:gd name="connsiteX7" fmla="*/ 1038463 w 1768177"/>
              <a:gd name="connsiteY7" fmla="*/ 181419 h 1833213"/>
              <a:gd name="connsiteX8" fmla="*/ 928925 w 1768177"/>
              <a:gd name="connsiteY8" fmla="*/ 352868 h 1833213"/>
              <a:gd name="connsiteX9" fmla="*/ 890825 w 1768177"/>
              <a:gd name="connsiteY9" fmla="*/ 502887 h 1833213"/>
              <a:gd name="connsiteX10" fmla="*/ 861596 w 1768177"/>
              <a:gd name="connsiteY10" fmla="*/ 716407 h 1833213"/>
              <a:gd name="connsiteX11" fmla="*/ 806827 w 1768177"/>
              <a:gd name="connsiteY11" fmla="*/ 852138 h 1833213"/>
              <a:gd name="connsiteX12" fmla="*/ 716340 w 1768177"/>
              <a:gd name="connsiteY12" fmla="*/ 995013 h 1833213"/>
              <a:gd name="connsiteX13" fmla="*/ 640140 w 1768177"/>
              <a:gd name="connsiteY13" fmla="*/ 1085500 h 1833213"/>
              <a:gd name="connsiteX14" fmla="*/ 497265 w 1768177"/>
              <a:gd name="connsiteY14" fmla="*/ 1214088 h 1833213"/>
              <a:gd name="connsiteX15" fmla="*/ 363915 w 1768177"/>
              <a:gd name="connsiteY15" fmla="*/ 1233138 h 1833213"/>
              <a:gd name="connsiteX16" fmla="*/ 259140 w 1768177"/>
              <a:gd name="connsiteY16" fmla="*/ 1204563 h 1833213"/>
              <a:gd name="connsiteX17" fmla="*/ 178177 w 1768177"/>
              <a:gd name="connsiteY17" fmla="*/ 1195038 h 1833213"/>
              <a:gd name="connsiteX18" fmla="*/ 82927 w 1768177"/>
              <a:gd name="connsiteY18" fmla="*/ 1228375 h 1833213"/>
              <a:gd name="connsiteX19" fmla="*/ 40065 w 1768177"/>
              <a:gd name="connsiteY19" fmla="*/ 1252188 h 1833213"/>
              <a:gd name="connsiteX20" fmla="*/ 18634 w 1768177"/>
              <a:gd name="connsiteY20" fmla="*/ 1316481 h 1833213"/>
              <a:gd name="connsiteX21" fmla="*/ 1965 w 1768177"/>
              <a:gd name="connsiteY21" fmla="*/ 1356963 h 1833213"/>
              <a:gd name="connsiteX22" fmla="*/ 66258 w 1768177"/>
              <a:gd name="connsiteY22" fmla="*/ 1473643 h 1833213"/>
              <a:gd name="connsiteX23" fmla="*/ 116265 w 1768177"/>
              <a:gd name="connsiteY23" fmla="*/ 1590325 h 1833213"/>
              <a:gd name="connsiteX24" fmla="*/ 206752 w 1768177"/>
              <a:gd name="connsiteY24" fmla="*/ 1714150 h 1833213"/>
              <a:gd name="connsiteX25" fmla="*/ 337720 w 1768177"/>
              <a:gd name="connsiteY25" fmla="*/ 1790350 h 1833213"/>
              <a:gd name="connsiteX26" fmla="*/ 578227 w 1768177"/>
              <a:gd name="connsiteY26" fmla="*/ 1833213 h 1833213"/>
              <a:gd name="connsiteX27" fmla="*/ 749677 w 1768177"/>
              <a:gd name="connsiteY27" fmla="*/ 1809400 h 1833213"/>
              <a:gd name="connsiteX28" fmla="*/ 916365 w 1768177"/>
              <a:gd name="connsiteY28" fmla="*/ 1761775 h 1833213"/>
              <a:gd name="connsiteX29" fmla="*/ 1106865 w 1768177"/>
              <a:gd name="connsiteY29" fmla="*/ 1661763 h 1833213"/>
              <a:gd name="connsiteX30" fmla="*/ 1244977 w 1768177"/>
              <a:gd name="connsiteY30" fmla="*/ 1552225 h 1833213"/>
              <a:gd name="connsiteX31" fmla="*/ 1397377 w 1768177"/>
              <a:gd name="connsiteY31" fmla="*/ 1390300 h 1833213"/>
              <a:gd name="connsiteX32" fmla="*/ 1502152 w 1768177"/>
              <a:gd name="connsiteY32" fmla="*/ 1276000 h 1833213"/>
              <a:gd name="connsiteX33" fmla="*/ 1625977 w 1768177"/>
              <a:gd name="connsiteY33" fmla="*/ 1056925 h 1833213"/>
              <a:gd name="connsiteX34" fmla="*/ 1702177 w 1768177"/>
              <a:gd name="connsiteY34" fmla="*/ 918813 h 1833213"/>
              <a:gd name="connsiteX0" fmla="*/ 1702177 w 1768177"/>
              <a:gd name="connsiteY0" fmla="*/ 924547 h 1838947"/>
              <a:gd name="connsiteX1" fmla="*/ 1761709 w 1768177"/>
              <a:gd name="connsiteY1" fmla="*/ 619747 h 1838947"/>
              <a:gd name="connsiteX2" fmla="*/ 1762362 w 1768177"/>
              <a:gd name="connsiteY2" fmla="*/ 413374 h 1838947"/>
              <a:gd name="connsiteX3" fmla="*/ 1695688 w 1768177"/>
              <a:gd name="connsiteY3" fmla="*/ 234780 h 1838947"/>
              <a:gd name="connsiteX4" fmla="*/ 1569481 w 1768177"/>
              <a:gd name="connsiteY4" fmla="*/ 68091 h 1838947"/>
              <a:gd name="connsiteX5" fmla="*/ 1264682 w 1768177"/>
              <a:gd name="connsiteY5" fmla="*/ 6179 h 1838947"/>
              <a:gd name="connsiteX6" fmla="*/ 1148000 w 1768177"/>
              <a:gd name="connsiteY6" fmla="*/ 87141 h 1838947"/>
              <a:gd name="connsiteX7" fmla="*/ 1038463 w 1768177"/>
              <a:gd name="connsiteY7" fmla="*/ 187153 h 1838947"/>
              <a:gd name="connsiteX8" fmla="*/ 928925 w 1768177"/>
              <a:gd name="connsiteY8" fmla="*/ 358602 h 1838947"/>
              <a:gd name="connsiteX9" fmla="*/ 890825 w 1768177"/>
              <a:gd name="connsiteY9" fmla="*/ 508621 h 1838947"/>
              <a:gd name="connsiteX10" fmla="*/ 861596 w 1768177"/>
              <a:gd name="connsiteY10" fmla="*/ 722141 h 1838947"/>
              <a:gd name="connsiteX11" fmla="*/ 806827 w 1768177"/>
              <a:gd name="connsiteY11" fmla="*/ 857872 h 1838947"/>
              <a:gd name="connsiteX12" fmla="*/ 716340 w 1768177"/>
              <a:gd name="connsiteY12" fmla="*/ 1000747 h 1838947"/>
              <a:gd name="connsiteX13" fmla="*/ 640140 w 1768177"/>
              <a:gd name="connsiteY13" fmla="*/ 1091234 h 1838947"/>
              <a:gd name="connsiteX14" fmla="*/ 497265 w 1768177"/>
              <a:gd name="connsiteY14" fmla="*/ 1219822 h 1838947"/>
              <a:gd name="connsiteX15" fmla="*/ 363915 w 1768177"/>
              <a:gd name="connsiteY15" fmla="*/ 1238872 h 1838947"/>
              <a:gd name="connsiteX16" fmla="*/ 259140 w 1768177"/>
              <a:gd name="connsiteY16" fmla="*/ 1210297 h 1838947"/>
              <a:gd name="connsiteX17" fmla="*/ 178177 w 1768177"/>
              <a:gd name="connsiteY17" fmla="*/ 1200772 h 1838947"/>
              <a:gd name="connsiteX18" fmla="*/ 82927 w 1768177"/>
              <a:gd name="connsiteY18" fmla="*/ 1234109 h 1838947"/>
              <a:gd name="connsiteX19" fmla="*/ 40065 w 1768177"/>
              <a:gd name="connsiteY19" fmla="*/ 1257922 h 1838947"/>
              <a:gd name="connsiteX20" fmla="*/ 18634 w 1768177"/>
              <a:gd name="connsiteY20" fmla="*/ 1322215 h 1838947"/>
              <a:gd name="connsiteX21" fmla="*/ 1965 w 1768177"/>
              <a:gd name="connsiteY21" fmla="*/ 1362697 h 1838947"/>
              <a:gd name="connsiteX22" fmla="*/ 66258 w 1768177"/>
              <a:gd name="connsiteY22" fmla="*/ 1479377 h 1838947"/>
              <a:gd name="connsiteX23" fmla="*/ 116265 w 1768177"/>
              <a:gd name="connsiteY23" fmla="*/ 1596059 h 1838947"/>
              <a:gd name="connsiteX24" fmla="*/ 206752 w 1768177"/>
              <a:gd name="connsiteY24" fmla="*/ 1719884 h 1838947"/>
              <a:gd name="connsiteX25" fmla="*/ 337720 w 1768177"/>
              <a:gd name="connsiteY25" fmla="*/ 1796084 h 1838947"/>
              <a:gd name="connsiteX26" fmla="*/ 578227 w 1768177"/>
              <a:gd name="connsiteY26" fmla="*/ 1838947 h 1838947"/>
              <a:gd name="connsiteX27" fmla="*/ 749677 w 1768177"/>
              <a:gd name="connsiteY27" fmla="*/ 1815134 h 1838947"/>
              <a:gd name="connsiteX28" fmla="*/ 916365 w 1768177"/>
              <a:gd name="connsiteY28" fmla="*/ 1767509 h 1838947"/>
              <a:gd name="connsiteX29" fmla="*/ 1106865 w 1768177"/>
              <a:gd name="connsiteY29" fmla="*/ 1667497 h 1838947"/>
              <a:gd name="connsiteX30" fmla="*/ 1244977 w 1768177"/>
              <a:gd name="connsiteY30" fmla="*/ 1557959 h 1838947"/>
              <a:gd name="connsiteX31" fmla="*/ 1397377 w 1768177"/>
              <a:gd name="connsiteY31" fmla="*/ 1396034 h 1838947"/>
              <a:gd name="connsiteX32" fmla="*/ 1502152 w 1768177"/>
              <a:gd name="connsiteY32" fmla="*/ 1281734 h 1838947"/>
              <a:gd name="connsiteX33" fmla="*/ 1625977 w 1768177"/>
              <a:gd name="connsiteY33" fmla="*/ 1062659 h 1838947"/>
              <a:gd name="connsiteX34" fmla="*/ 1702177 w 1768177"/>
              <a:gd name="connsiteY34" fmla="*/ 924547 h 1838947"/>
              <a:gd name="connsiteX0" fmla="*/ 1702177 w 1768177"/>
              <a:gd name="connsiteY0" fmla="*/ 924547 h 1838947"/>
              <a:gd name="connsiteX1" fmla="*/ 1761709 w 1768177"/>
              <a:gd name="connsiteY1" fmla="*/ 619747 h 1838947"/>
              <a:gd name="connsiteX2" fmla="*/ 1762362 w 1768177"/>
              <a:gd name="connsiteY2" fmla="*/ 413374 h 1838947"/>
              <a:gd name="connsiteX3" fmla="*/ 1695688 w 1768177"/>
              <a:gd name="connsiteY3" fmla="*/ 234780 h 1838947"/>
              <a:gd name="connsiteX4" fmla="*/ 1569481 w 1768177"/>
              <a:gd name="connsiteY4" fmla="*/ 68091 h 1838947"/>
              <a:gd name="connsiteX5" fmla="*/ 1264682 w 1768177"/>
              <a:gd name="connsiteY5" fmla="*/ 6179 h 1838947"/>
              <a:gd name="connsiteX6" fmla="*/ 1148000 w 1768177"/>
              <a:gd name="connsiteY6" fmla="*/ 87141 h 1838947"/>
              <a:gd name="connsiteX7" fmla="*/ 1038463 w 1768177"/>
              <a:gd name="connsiteY7" fmla="*/ 187153 h 1838947"/>
              <a:gd name="connsiteX8" fmla="*/ 928925 w 1768177"/>
              <a:gd name="connsiteY8" fmla="*/ 358602 h 1838947"/>
              <a:gd name="connsiteX9" fmla="*/ 890825 w 1768177"/>
              <a:gd name="connsiteY9" fmla="*/ 508621 h 1838947"/>
              <a:gd name="connsiteX10" fmla="*/ 861596 w 1768177"/>
              <a:gd name="connsiteY10" fmla="*/ 722141 h 1838947"/>
              <a:gd name="connsiteX11" fmla="*/ 806827 w 1768177"/>
              <a:gd name="connsiteY11" fmla="*/ 857872 h 1838947"/>
              <a:gd name="connsiteX12" fmla="*/ 716340 w 1768177"/>
              <a:gd name="connsiteY12" fmla="*/ 1000747 h 1838947"/>
              <a:gd name="connsiteX13" fmla="*/ 640140 w 1768177"/>
              <a:gd name="connsiteY13" fmla="*/ 1091234 h 1838947"/>
              <a:gd name="connsiteX14" fmla="*/ 497265 w 1768177"/>
              <a:gd name="connsiteY14" fmla="*/ 1219822 h 1838947"/>
              <a:gd name="connsiteX15" fmla="*/ 363915 w 1768177"/>
              <a:gd name="connsiteY15" fmla="*/ 1238872 h 1838947"/>
              <a:gd name="connsiteX16" fmla="*/ 259140 w 1768177"/>
              <a:gd name="connsiteY16" fmla="*/ 1210297 h 1838947"/>
              <a:gd name="connsiteX17" fmla="*/ 178177 w 1768177"/>
              <a:gd name="connsiteY17" fmla="*/ 1200772 h 1838947"/>
              <a:gd name="connsiteX18" fmla="*/ 82927 w 1768177"/>
              <a:gd name="connsiteY18" fmla="*/ 1234109 h 1838947"/>
              <a:gd name="connsiteX19" fmla="*/ 40065 w 1768177"/>
              <a:gd name="connsiteY19" fmla="*/ 1257922 h 1838947"/>
              <a:gd name="connsiteX20" fmla="*/ 18634 w 1768177"/>
              <a:gd name="connsiteY20" fmla="*/ 1322215 h 1838947"/>
              <a:gd name="connsiteX21" fmla="*/ 1965 w 1768177"/>
              <a:gd name="connsiteY21" fmla="*/ 1362697 h 1838947"/>
              <a:gd name="connsiteX22" fmla="*/ 66258 w 1768177"/>
              <a:gd name="connsiteY22" fmla="*/ 1479377 h 1838947"/>
              <a:gd name="connsiteX23" fmla="*/ 116265 w 1768177"/>
              <a:gd name="connsiteY23" fmla="*/ 1596059 h 1838947"/>
              <a:gd name="connsiteX24" fmla="*/ 206752 w 1768177"/>
              <a:gd name="connsiteY24" fmla="*/ 1719884 h 1838947"/>
              <a:gd name="connsiteX25" fmla="*/ 337720 w 1768177"/>
              <a:gd name="connsiteY25" fmla="*/ 1796084 h 1838947"/>
              <a:gd name="connsiteX26" fmla="*/ 578227 w 1768177"/>
              <a:gd name="connsiteY26" fmla="*/ 1838947 h 1838947"/>
              <a:gd name="connsiteX27" fmla="*/ 749677 w 1768177"/>
              <a:gd name="connsiteY27" fmla="*/ 1815134 h 1838947"/>
              <a:gd name="connsiteX28" fmla="*/ 916365 w 1768177"/>
              <a:gd name="connsiteY28" fmla="*/ 1767509 h 1838947"/>
              <a:gd name="connsiteX29" fmla="*/ 1106865 w 1768177"/>
              <a:gd name="connsiteY29" fmla="*/ 1667497 h 1838947"/>
              <a:gd name="connsiteX30" fmla="*/ 1244977 w 1768177"/>
              <a:gd name="connsiteY30" fmla="*/ 1557959 h 1838947"/>
              <a:gd name="connsiteX31" fmla="*/ 1397377 w 1768177"/>
              <a:gd name="connsiteY31" fmla="*/ 1396034 h 1838947"/>
              <a:gd name="connsiteX32" fmla="*/ 1502152 w 1768177"/>
              <a:gd name="connsiteY32" fmla="*/ 1281734 h 1838947"/>
              <a:gd name="connsiteX33" fmla="*/ 1625977 w 1768177"/>
              <a:gd name="connsiteY33" fmla="*/ 1062659 h 1838947"/>
              <a:gd name="connsiteX34" fmla="*/ 1702177 w 1768177"/>
              <a:gd name="connsiteY34" fmla="*/ 924547 h 1838947"/>
              <a:gd name="connsiteX0" fmla="*/ 1702177 w 1768177"/>
              <a:gd name="connsiteY0" fmla="*/ 922132 h 1836532"/>
              <a:gd name="connsiteX1" fmla="*/ 1761709 w 1768177"/>
              <a:gd name="connsiteY1" fmla="*/ 617332 h 1836532"/>
              <a:gd name="connsiteX2" fmla="*/ 1762362 w 1768177"/>
              <a:gd name="connsiteY2" fmla="*/ 410959 h 1836532"/>
              <a:gd name="connsiteX3" fmla="*/ 1695688 w 1768177"/>
              <a:gd name="connsiteY3" fmla="*/ 232365 h 1836532"/>
              <a:gd name="connsiteX4" fmla="*/ 1569481 w 1768177"/>
              <a:gd name="connsiteY4" fmla="*/ 65676 h 1836532"/>
              <a:gd name="connsiteX5" fmla="*/ 1264682 w 1768177"/>
              <a:gd name="connsiteY5" fmla="*/ 3764 h 1836532"/>
              <a:gd name="connsiteX6" fmla="*/ 1148000 w 1768177"/>
              <a:gd name="connsiteY6" fmla="*/ 84726 h 1836532"/>
              <a:gd name="connsiteX7" fmla="*/ 1038463 w 1768177"/>
              <a:gd name="connsiteY7" fmla="*/ 184738 h 1836532"/>
              <a:gd name="connsiteX8" fmla="*/ 928925 w 1768177"/>
              <a:gd name="connsiteY8" fmla="*/ 356187 h 1836532"/>
              <a:gd name="connsiteX9" fmla="*/ 890825 w 1768177"/>
              <a:gd name="connsiteY9" fmla="*/ 506206 h 1836532"/>
              <a:gd name="connsiteX10" fmla="*/ 861596 w 1768177"/>
              <a:gd name="connsiteY10" fmla="*/ 719726 h 1836532"/>
              <a:gd name="connsiteX11" fmla="*/ 806827 w 1768177"/>
              <a:gd name="connsiteY11" fmla="*/ 855457 h 1836532"/>
              <a:gd name="connsiteX12" fmla="*/ 716340 w 1768177"/>
              <a:gd name="connsiteY12" fmla="*/ 998332 h 1836532"/>
              <a:gd name="connsiteX13" fmla="*/ 640140 w 1768177"/>
              <a:gd name="connsiteY13" fmla="*/ 1088819 h 1836532"/>
              <a:gd name="connsiteX14" fmla="*/ 497265 w 1768177"/>
              <a:gd name="connsiteY14" fmla="*/ 1217407 h 1836532"/>
              <a:gd name="connsiteX15" fmla="*/ 363915 w 1768177"/>
              <a:gd name="connsiteY15" fmla="*/ 1236457 h 1836532"/>
              <a:gd name="connsiteX16" fmla="*/ 259140 w 1768177"/>
              <a:gd name="connsiteY16" fmla="*/ 1207882 h 1836532"/>
              <a:gd name="connsiteX17" fmla="*/ 178177 w 1768177"/>
              <a:gd name="connsiteY17" fmla="*/ 1198357 h 1836532"/>
              <a:gd name="connsiteX18" fmla="*/ 82927 w 1768177"/>
              <a:gd name="connsiteY18" fmla="*/ 1231694 h 1836532"/>
              <a:gd name="connsiteX19" fmla="*/ 40065 w 1768177"/>
              <a:gd name="connsiteY19" fmla="*/ 1255507 h 1836532"/>
              <a:gd name="connsiteX20" fmla="*/ 18634 w 1768177"/>
              <a:gd name="connsiteY20" fmla="*/ 1319800 h 1836532"/>
              <a:gd name="connsiteX21" fmla="*/ 1965 w 1768177"/>
              <a:gd name="connsiteY21" fmla="*/ 1360282 h 1836532"/>
              <a:gd name="connsiteX22" fmla="*/ 66258 w 1768177"/>
              <a:gd name="connsiteY22" fmla="*/ 1476962 h 1836532"/>
              <a:gd name="connsiteX23" fmla="*/ 116265 w 1768177"/>
              <a:gd name="connsiteY23" fmla="*/ 1593644 h 1836532"/>
              <a:gd name="connsiteX24" fmla="*/ 206752 w 1768177"/>
              <a:gd name="connsiteY24" fmla="*/ 1717469 h 1836532"/>
              <a:gd name="connsiteX25" fmla="*/ 337720 w 1768177"/>
              <a:gd name="connsiteY25" fmla="*/ 1793669 h 1836532"/>
              <a:gd name="connsiteX26" fmla="*/ 578227 w 1768177"/>
              <a:gd name="connsiteY26" fmla="*/ 1836532 h 1836532"/>
              <a:gd name="connsiteX27" fmla="*/ 749677 w 1768177"/>
              <a:gd name="connsiteY27" fmla="*/ 1812719 h 1836532"/>
              <a:gd name="connsiteX28" fmla="*/ 916365 w 1768177"/>
              <a:gd name="connsiteY28" fmla="*/ 1765094 h 1836532"/>
              <a:gd name="connsiteX29" fmla="*/ 1106865 w 1768177"/>
              <a:gd name="connsiteY29" fmla="*/ 1665082 h 1836532"/>
              <a:gd name="connsiteX30" fmla="*/ 1244977 w 1768177"/>
              <a:gd name="connsiteY30" fmla="*/ 1555544 h 1836532"/>
              <a:gd name="connsiteX31" fmla="*/ 1397377 w 1768177"/>
              <a:gd name="connsiteY31" fmla="*/ 1393619 h 1836532"/>
              <a:gd name="connsiteX32" fmla="*/ 1502152 w 1768177"/>
              <a:gd name="connsiteY32" fmla="*/ 1279319 h 1836532"/>
              <a:gd name="connsiteX33" fmla="*/ 1625977 w 1768177"/>
              <a:gd name="connsiteY33" fmla="*/ 1060244 h 1836532"/>
              <a:gd name="connsiteX34" fmla="*/ 1702177 w 1768177"/>
              <a:gd name="connsiteY34" fmla="*/ 922132 h 1836532"/>
              <a:gd name="connsiteX0" fmla="*/ 1702177 w 1768177"/>
              <a:gd name="connsiteY0" fmla="*/ 918610 h 1833010"/>
              <a:gd name="connsiteX1" fmla="*/ 1761709 w 1768177"/>
              <a:gd name="connsiteY1" fmla="*/ 613810 h 1833010"/>
              <a:gd name="connsiteX2" fmla="*/ 1762362 w 1768177"/>
              <a:gd name="connsiteY2" fmla="*/ 407437 h 1833010"/>
              <a:gd name="connsiteX3" fmla="*/ 1698069 w 1768177"/>
              <a:gd name="connsiteY3" fmla="*/ 219318 h 1833010"/>
              <a:gd name="connsiteX4" fmla="*/ 1569481 w 1768177"/>
              <a:gd name="connsiteY4" fmla="*/ 62154 h 1833010"/>
              <a:gd name="connsiteX5" fmla="*/ 1264682 w 1768177"/>
              <a:gd name="connsiteY5" fmla="*/ 242 h 1833010"/>
              <a:gd name="connsiteX6" fmla="*/ 1148000 w 1768177"/>
              <a:gd name="connsiteY6" fmla="*/ 81204 h 1833010"/>
              <a:gd name="connsiteX7" fmla="*/ 1038463 w 1768177"/>
              <a:gd name="connsiteY7" fmla="*/ 181216 h 1833010"/>
              <a:gd name="connsiteX8" fmla="*/ 928925 w 1768177"/>
              <a:gd name="connsiteY8" fmla="*/ 352665 h 1833010"/>
              <a:gd name="connsiteX9" fmla="*/ 890825 w 1768177"/>
              <a:gd name="connsiteY9" fmla="*/ 502684 h 1833010"/>
              <a:gd name="connsiteX10" fmla="*/ 861596 w 1768177"/>
              <a:gd name="connsiteY10" fmla="*/ 716204 h 1833010"/>
              <a:gd name="connsiteX11" fmla="*/ 806827 w 1768177"/>
              <a:gd name="connsiteY11" fmla="*/ 851935 h 1833010"/>
              <a:gd name="connsiteX12" fmla="*/ 716340 w 1768177"/>
              <a:gd name="connsiteY12" fmla="*/ 994810 h 1833010"/>
              <a:gd name="connsiteX13" fmla="*/ 640140 w 1768177"/>
              <a:gd name="connsiteY13" fmla="*/ 1085297 h 1833010"/>
              <a:gd name="connsiteX14" fmla="*/ 497265 w 1768177"/>
              <a:gd name="connsiteY14" fmla="*/ 1213885 h 1833010"/>
              <a:gd name="connsiteX15" fmla="*/ 363915 w 1768177"/>
              <a:gd name="connsiteY15" fmla="*/ 1232935 h 1833010"/>
              <a:gd name="connsiteX16" fmla="*/ 259140 w 1768177"/>
              <a:gd name="connsiteY16" fmla="*/ 1204360 h 1833010"/>
              <a:gd name="connsiteX17" fmla="*/ 178177 w 1768177"/>
              <a:gd name="connsiteY17" fmla="*/ 1194835 h 1833010"/>
              <a:gd name="connsiteX18" fmla="*/ 82927 w 1768177"/>
              <a:gd name="connsiteY18" fmla="*/ 1228172 h 1833010"/>
              <a:gd name="connsiteX19" fmla="*/ 40065 w 1768177"/>
              <a:gd name="connsiteY19" fmla="*/ 1251985 h 1833010"/>
              <a:gd name="connsiteX20" fmla="*/ 18634 w 1768177"/>
              <a:gd name="connsiteY20" fmla="*/ 1316278 h 1833010"/>
              <a:gd name="connsiteX21" fmla="*/ 1965 w 1768177"/>
              <a:gd name="connsiteY21" fmla="*/ 1356760 h 1833010"/>
              <a:gd name="connsiteX22" fmla="*/ 66258 w 1768177"/>
              <a:gd name="connsiteY22" fmla="*/ 1473440 h 1833010"/>
              <a:gd name="connsiteX23" fmla="*/ 116265 w 1768177"/>
              <a:gd name="connsiteY23" fmla="*/ 1590122 h 1833010"/>
              <a:gd name="connsiteX24" fmla="*/ 206752 w 1768177"/>
              <a:gd name="connsiteY24" fmla="*/ 1713947 h 1833010"/>
              <a:gd name="connsiteX25" fmla="*/ 337720 w 1768177"/>
              <a:gd name="connsiteY25" fmla="*/ 1790147 h 1833010"/>
              <a:gd name="connsiteX26" fmla="*/ 578227 w 1768177"/>
              <a:gd name="connsiteY26" fmla="*/ 1833010 h 1833010"/>
              <a:gd name="connsiteX27" fmla="*/ 749677 w 1768177"/>
              <a:gd name="connsiteY27" fmla="*/ 1809197 h 1833010"/>
              <a:gd name="connsiteX28" fmla="*/ 916365 w 1768177"/>
              <a:gd name="connsiteY28" fmla="*/ 1761572 h 1833010"/>
              <a:gd name="connsiteX29" fmla="*/ 1106865 w 1768177"/>
              <a:gd name="connsiteY29" fmla="*/ 1661560 h 1833010"/>
              <a:gd name="connsiteX30" fmla="*/ 1244977 w 1768177"/>
              <a:gd name="connsiteY30" fmla="*/ 1552022 h 1833010"/>
              <a:gd name="connsiteX31" fmla="*/ 1397377 w 1768177"/>
              <a:gd name="connsiteY31" fmla="*/ 1390097 h 1833010"/>
              <a:gd name="connsiteX32" fmla="*/ 1502152 w 1768177"/>
              <a:gd name="connsiteY32" fmla="*/ 1275797 h 1833010"/>
              <a:gd name="connsiteX33" fmla="*/ 1625977 w 1768177"/>
              <a:gd name="connsiteY33" fmla="*/ 1056722 h 1833010"/>
              <a:gd name="connsiteX34" fmla="*/ 1702177 w 1768177"/>
              <a:gd name="connsiteY34" fmla="*/ 918610 h 1833010"/>
              <a:gd name="connsiteX0" fmla="*/ 1702177 w 1768177"/>
              <a:gd name="connsiteY0" fmla="*/ 919884 h 1834284"/>
              <a:gd name="connsiteX1" fmla="*/ 1761709 w 1768177"/>
              <a:gd name="connsiteY1" fmla="*/ 615084 h 1834284"/>
              <a:gd name="connsiteX2" fmla="*/ 1762362 w 1768177"/>
              <a:gd name="connsiteY2" fmla="*/ 408711 h 1834284"/>
              <a:gd name="connsiteX3" fmla="*/ 1698069 w 1768177"/>
              <a:gd name="connsiteY3" fmla="*/ 220592 h 1834284"/>
              <a:gd name="connsiteX4" fmla="*/ 1569481 w 1768177"/>
              <a:gd name="connsiteY4" fmla="*/ 63428 h 1834284"/>
              <a:gd name="connsiteX5" fmla="*/ 1264682 w 1768177"/>
              <a:gd name="connsiteY5" fmla="*/ 1516 h 1834284"/>
              <a:gd name="connsiteX6" fmla="*/ 1148000 w 1768177"/>
              <a:gd name="connsiteY6" fmla="*/ 82478 h 1834284"/>
              <a:gd name="connsiteX7" fmla="*/ 1038463 w 1768177"/>
              <a:gd name="connsiteY7" fmla="*/ 182490 h 1834284"/>
              <a:gd name="connsiteX8" fmla="*/ 928925 w 1768177"/>
              <a:gd name="connsiteY8" fmla="*/ 353939 h 1834284"/>
              <a:gd name="connsiteX9" fmla="*/ 890825 w 1768177"/>
              <a:gd name="connsiteY9" fmla="*/ 503958 h 1834284"/>
              <a:gd name="connsiteX10" fmla="*/ 861596 w 1768177"/>
              <a:gd name="connsiteY10" fmla="*/ 717478 h 1834284"/>
              <a:gd name="connsiteX11" fmla="*/ 806827 w 1768177"/>
              <a:gd name="connsiteY11" fmla="*/ 853209 h 1834284"/>
              <a:gd name="connsiteX12" fmla="*/ 716340 w 1768177"/>
              <a:gd name="connsiteY12" fmla="*/ 996084 h 1834284"/>
              <a:gd name="connsiteX13" fmla="*/ 640140 w 1768177"/>
              <a:gd name="connsiteY13" fmla="*/ 1086571 h 1834284"/>
              <a:gd name="connsiteX14" fmla="*/ 497265 w 1768177"/>
              <a:gd name="connsiteY14" fmla="*/ 1215159 h 1834284"/>
              <a:gd name="connsiteX15" fmla="*/ 363915 w 1768177"/>
              <a:gd name="connsiteY15" fmla="*/ 1234209 h 1834284"/>
              <a:gd name="connsiteX16" fmla="*/ 259140 w 1768177"/>
              <a:gd name="connsiteY16" fmla="*/ 1205634 h 1834284"/>
              <a:gd name="connsiteX17" fmla="*/ 178177 w 1768177"/>
              <a:gd name="connsiteY17" fmla="*/ 1196109 h 1834284"/>
              <a:gd name="connsiteX18" fmla="*/ 82927 w 1768177"/>
              <a:gd name="connsiteY18" fmla="*/ 1229446 h 1834284"/>
              <a:gd name="connsiteX19" fmla="*/ 40065 w 1768177"/>
              <a:gd name="connsiteY19" fmla="*/ 1253259 h 1834284"/>
              <a:gd name="connsiteX20" fmla="*/ 18634 w 1768177"/>
              <a:gd name="connsiteY20" fmla="*/ 1317552 h 1834284"/>
              <a:gd name="connsiteX21" fmla="*/ 1965 w 1768177"/>
              <a:gd name="connsiteY21" fmla="*/ 1358034 h 1834284"/>
              <a:gd name="connsiteX22" fmla="*/ 66258 w 1768177"/>
              <a:gd name="connsiteY22" fmla="*/ 1474714 h 1834284"/>
              <a:gd name="connsiteX23" fmla="*/ 116265 w 1768177"/>
              <a:gd name="connsiteY23" fmla="*/ 1591396 h 1834284"/>
              <a:gd name="connsiteX24" fmla="*/ 206752 w 1768177"/>
              <a:gd name="connsiteY24" fmla="*/ 1715221 h 1834284"/>
              <a:gd name="connsiteX25" fmla="*/ 337720 w 1768177"/>
              <a:gd name="connsiteY25" fmla="*/ 1791421 h 1834284"/>
              <a:gd name="connsiteX26" fmla="*/ 578227 w 1768177"/>
              <a:gd name="connsiteY26" fmla="*/ 1834284 h 1834284"/>
              <a:gd name="connsiteX27" fmla="*/ 749677 w 1768177"/>
              <a:gd name="connsiteY27" fmla="*/ 1810471 h 1834284"/>
              <a:gd name="connsiteX28" fmla="*/ 916365 w 1768177"/>
              <a:gd name="connsiteY28" fmla="*/ 1762846 h 1834284"/>
              <a:gd name="connsiteX29" fmla="*/ 1106865 w 1768177"/>
              <a:gd name="connsiteY29" fmla="*/ 1662834 h 1834284"/>
              <a:gd name="connsiteX30" fmla="*/ 1244977 w 1768177"/>
              <a:gd name="connsiteY30" fmla="*/ 1553296 h 1834284"/>
              <a:gd name="connsiteX31" fmla="*/ 1397377 w 1768177"/>
              <a:gd name="connsiteY31" fmla="*/ 1391371 h 1834284"/>
              <a:gd name="connsiteX32" fmla="*/ 1502152 w 1768177"/>
              <a:gd name="connsiteY32" fmla="*/ 1277071 h 1834284"/>
              <a:gd name="connsiteX33" fmla="*/ 1625977 w 1768177"/>
              <a:gd name="connsiteY33" fmla="*/ 1057996 h 1834284"/>
              <a:gd name="connsiteX34" fmla="*/ 1702177 w 1768177"/>
              <a:gd name="connsiteY34" fmla="*/ 919884 h 1834284"/>
              <a:gd name="connsiteX0" fmla="*/ 1702177 w 1768177"/>
              <a:gd name="connsiteY0" fmla="*/ 919884 h 1834284"/>
              <a:gd name="connsiteX1" fmla="*/ 1761709 w 1768177"/>
              <a:gd name="connsiteY1" fmla="*/ 615084 h 1834284"/>
              <a:gd name="connsiteX2" fmla="*/ 1762362 w 1768177"/>
              <a:gd name="connsiteY2" fmla="*/ 408711 h 1834284"/>
              <a:gd name="connsiteX3" fmla="*/ 1698069 w 1768177"/>
              <a:gd name="connsiteY3" fmla="*/ 220592 h 1834284"/>
              <a:gd name="connsiteX4" fmla="*/ 1569481 w 1768177"/>
              <a:gd name="connsiteY4" fmla="*/ 63428 h 1834284"/>
              <a:gd name="connsiteX5" fmla="*/ 1264682 w 1768177"/>
              <a:gd name="connsiteY5" fmla="*/ 1516 h 1834284"/>
              <a:gd name="connsiteX6" fmla="*/ 1148000 w 1768177"/>
              <a:gd name="connsiteY6" fmla="*/ 82478 h 1834284"/>
              <a:gd name="connsiteX7" fmla="*/ 1038463 w 1768177"/>
              <a:gd name="connsiteY7" fmla="*/ 182490 h 1834284"/>
              <a:gd name="connsiteX8" fmla="*/ 928925 w 1768177"/>
              <a:gd name="connsiteY8" fmla="*/ 353939 h 1834284"/>
              <a:gd name="connsiteX9" fmla="*/ 890825 w 1768177"/>
              <a:gd name="connsiteY9" fmla="*/ 503958 h 1834284"/>
              <a:gd name="connsiteX10" fmla="*/ 861596 w 1768177"/>
              <a:gd name="connsiteY10" fmla="*/ 717478 h 1834284"/>
              <a:gd name="connsiteX11" fmla="*/ 806827 w 1768177"/>
              <a:gd name="connsiteY11" fmla="*/ 853209 h 1834284"/>
              <a:gd name="connsiteX12" fmla="*/ 716340 w 1768177"/>
              <a:gd name="connsiteY12" fmla="*/ 996084 h 1834284"/>
              <a:gd name="connsiteX13" fmla="*/ 640140 w 1768177"/>
              <a:gd name="connsiteY13" fmla="*/ 1086571 h 1834284"/>
              <a:gd name="connsiteX14" fmla="*/ 497265 w 1768177"/>
              <a:gd name="connsiteY14" fmla="*/ 1215159 h 1834284"/>
              <a:gd name="connsiteX15" fmla="*/ 363915 w 1768177"/>
              <a:gd name="connsiteY15" fmla="*/ 1234209 h 1834284"/>
              <a:gd name="connsiteX16" fmla="*/ 259140 w 1768177"/>
              <a:gd name="connsiteY16" fmla="*/ 1205634 h 1834284"/>
              <a:gd name="connsiteX17" fmla="*/ 178177 w 1768177"/>
              <a:gd name="connsiteY17" fmla="*/ 1196109 h 1834284"/>
              <a:gd name="connsiteX18" fmla="*/ 82927 w 1768177"/>
              <a:gd name="connsiteY18" fmla="*/ 1229446 h 1834284"/>
              <a:gd name="connsiteX19" fmla="*/ 40065 w 1768177"/>
              <a:gd name="connsiteY19" fmla="*/ 1253259 h 1834284"/>
              <a:gd name="connsiteX20" fmla="*/ 18634 w 1768177"/>
              <a:gd name="connsiteY20" fmla="*/ 1317552 h 1834284"/>
              <a:gd name="connsiteX21" fmla="*/ 1965 w 1768177"/>
              <a:gd name="connsiteY21" fmla="*/ 1358034 h 1834284"/>
              <a:gd name="connsiteX22" fmla="*/ 66258 w 1768177"/>
              <a:gd name="connsiteY22" fmla="*/ 1474714 h 1834284"/>
              <a:gd name="connsiteX23" fmla="*/ 116265 w 1768177"/>
              <a:gd name="connsiteY23" fmla="*/ 1591396 h 1834284"/>
              <a:gd name="connsiteX24" fmla="*/ 206752 w 1768177"/>
              <a:gd name="connsiteY24" fmla="*/ 1715221 h 1834284"/>
              <a:gd name="connsiteX25" fmla="*/ 337720 w 1768177"/>
              <a:gd name="connsiteY25" fmla="*/ 1791421 h 1834284"/>
              <a:gd name="connsiteX26" fmla="*/ 578227 w 1768177"/>
              <a:gd name="connsiteY26" fmla="*/ 1834284 h 1834284"/>
              <a:gd name="connsiteX27" fmla="*/ 749677 w 1768177"/>
              <a:gd name="connsiteY27" fmla="*/ 1810471 h 1834284"/>
              <a:gd name="connsiteX28" fmla="*/ 916365 w 1768177"/>
              <a:gd name="connsiteY28" fmla="*/ 1762846 h 1834284"/>
              <a:gd name="connsiteX29" fmla="*/ 1106865 w 1768177"/>
              <a:gd name="connsiteY29" fmla="*/ 1662834 h 1834284"/>
              <a:gd name="connsiteX30" fmla="*/ 1244977 w 1768177"/>
              <a:gd name="connsiteY30" fmla="*/ 1553296 h 1834284"/>
              <a:gd name="connsiteX31" fmla="*/ 1397377 w 1768177"/>
              <a:gd name="connsiteY31" fmla="*/ 1391371 h 1834284"/>
              <a:gd name="connsiteX32" fmla="*/ 1502152 w 1768177"/>
              <a:gd name="connsiteY32" fmla="*/ 1277071 h 1834284"/>
              <a:gd name="connsiteX33" fmla="*/ 1625977 w 1768177"/>
              <a:gd name="connsiteY33" fmla="*/ 1057996 h 1834284"/>
              <a:gd name="connsiteX34" fmla="*/ 1702177 w 1768177"/>
              <a:gd name="connsiteY34" fmla="*/ 919884 h 1834284"/>
              <a:gd name="connsiteX0" fmla="*/ 1702177 w 1768177"/>
              <a:gd name="connsiteY0" fmla="*/ 918789 h 1833189"/>
              <a:gd name="connsiteX1" fmla="*/ 1761709 w 1768177"/>
              <a:gd name="connsiteY1" fmla="*/ 613989 h 1833189"/>
              <a:gd name="connsiteX2" fmla="*/ 1762362 w 1768177"/>
              <a:gd name="connsiteY2" fmla="*/ 407616 h 1833189"/>
              <a:gd name="connsiteX3" fmla="*/ 1698069 w 1768177"/>
              <a:gd name="connsiteY3" fmla="*/ 219497 h 1833189"/>
              <a:gd name="connsiteX4" fmla="*/ 1569481 w 1768177"/>
              <a:gd name="connsiteY4" fmla="*/ 62333 h 1833189"/>
              <a:gd name="connsiteX5" fmla="*/ 1264682 w 1768177"/>
              <a:gd name="connsiteY5" fmla="*/ 421 h 1833189"/>
              <a:gd name="connsiteX6" fmla="*/ 1150381 w 1768177"/>
              <a:gd name="connsiteY6" fmla="*/ 64714 h 1833189"/>
              <a:gd name="connsiteX7" fmla="*/ 1038463 w 1768177"/>
              <a:gd name="connsiteY7" fmla="*/ 181395 h 1833189"/>
              <a:gd name="connsiteX8" fmla="*/ 928925 w 1768177"/>
              <a:gd name="connsiteY8" fmla="*/ 352844 h 1833189"/>
              <a:gd name="connsiteX9" fmla="*/ 890825 w 1768177"/>
              <a:gd name="connsiteY9" fmla="*/ 502863 h 1833189"/>
              <a:gd name="connsiteX10" fmla="*/ 861596 w 1768177"/>
              <a:gd name="connsiteY10" fmla="*/ 716383 h 1833189"/>
              <a:gd name="connsiteX11" fmla="*/ 806827 w 1768177"/>
              <a:gd name="connsiteY11" fmla="*/ 852114 h 1833189"/>
              <a:gd name="connsiteX12" fmla="*/ 716340 w 1768177"/>
              <a:gd name="connsiteY12" fmla="*/ 994989 h 1833189"/>
              <a:gd name="connsiteX13" fmla="*/ 640140 w 1768177"/>
              <a:gd name="connsiteY13" fmla="*/ 1085476 h 1833189"/>
              <a:gd name="connsiteX14" fmla="*/ 497265 w 1768177"/>
              <a:gd name="connsiteY14" fmla="*/ 1214064 h 1833189"/>
              <a:gd name="connsiteX15" fmla="*/ 363915 w 1768177"/>
              <a:gd name="connsiteY15" fmla="*/ 1233114 h 1833189"/>
              <a:gd name="connsiteX16" fmla="*/ 259140 w 1768177"/>
              <a:gd name="connsiteY16" fmla="*/ 1204539 h 1833189"/>
              <a:gd name="connsiteX17" fmla="*/ 178177 w 1768177"/>
              <a:gd name="connsiteY17" fmla="*/ 1195014 h 1833189"/>
              <a:gd name="connsiteX18" fmla="*/ 82927 w 1768177"/>
              <a:gd name="connsiteY18" fmla="*/ 1228351 h 1833189"/>
              <a:gd name="connsiteX19" fmla="*/ 40065 w 1768177"/>
              <a:gd name="connsiteY19" fmla="*/ 1252164 h 1833189"/>
              <a:gd name="connsiteX20" fmla="*/ 18634 w 1768177"/>
              <a:gd name="connsiteY20" fmla="*/ 1316457 h 1833189"/>
              <a:gd name="connsiteX21" fmla="*/ 1965 w 1768177"/>
              <a:gd name="connsiteY21" fmla="*/ 1356939 h 1833189"/>
              <a:gd name="connsiteX22" fmla="*/ 66258 w 1768177"/>
              <a:gd name="connsiteY22" fmla="*/ 1473619 h 1833189"/>
              <a:gd name="connsiteX23" fmla="*/ 116265 w 1768177"/>
              <a:gd name="connsiteY23" fmla="*/ 1590301 h 1833189"/>
              <a:gd name="connsiteX24" fmla="*/ 206752 w 1768177"/>
              <a:gd name="connsiteY24" fmla="*/ 1714126 h 1833189"/>
              <a:gd name="connsiteX25" fmla="*/ 337720 w 1768177"/>
              <a:gd name="connsiteY25" fmla="*/ 1790326 h 1833189"/>
              <a:gd name="connsiteX26" fmla="*/ 578227 w 1768177"/>
              <a:gd name="connsiteY26" fmla="*/ 1833189 h 1833189"/>
              <a:gd name="connsiteX27" fmla="*/ 749677 w 1768177"/>
              <a:gd name="connsiteY27" fmla="*/ 1809376 h 1833189"/>
              <a:gd name="connsiteX28" fmla="*/ 916365 w 1768177"/>
              <a:gd name="connsiteY28" fmla="*/ 1761751 h 1833189"/>
              <a:gd name="connsiteX29" fmla="*/ 1106865 w 1768177"/>
              <a:gd name="connsiteY29" fmla="*/ 1661739 h 1833189"/>
              <a:gd name="connsiteX30" fmla="*/ 1244977 w 1768177"/>
              <a:gd name="connsiteY30" fmla="*/ 1552201 h 1833189"/>
              <a:gd name="connsiteX31" fmla="*/ 1397377 w 1768177"/>
              <a:gd name="connsiteY31" fmla="*/ 1390276 h 1833189"/>
              <a:gd name="connsiteX32" fmla="*/ 1502152 w 1768177"/>
              <a:gd name="connsiteY32" fmla="*/ 1275976 h 1833189"/>
              <a:gd name="connsiteX33" fmla="*/ 1625977 w 1768177"/>
              <a:gd name="connsiteY33" fmla="*/ 1056901 h 1833189"/>
              <a:gd name="connsiteX34" fmla="*/ 1702177 w 1768177"/>
              <a:gd name="connsiteY34" fmla="*/ 918789 h 1833189"/>
              <a:gd name="connsiteX0" fmla="*/ 1702177 w 1768177"/>
              <a:gd name="connsiteY0" fmla="*/ 918789 h 1833189"/>
              <a:gd name="connsiteX1" fmla="*/ 1761709 w 1768177"/>
              <a:gd name="connsiteY1" fmla="*/ 613989 h 1833189"/>
              <a:gd name="connsiteX2" fmla="*/ 1762362 w 1768177"/>
              <a:gd name="connsiteY2" fmla="*/ 407616 h 1833189"/>
              <a:gd name="connsiteX3" fmla="*/ 1698069 w 1768177"/>
              <a:gd name="connsiteY3" fmla="*/ 219497 h 1833189"/>
              <a:gd name="connsiteX4" fmla="*/ 1569481 w 1768177"/>
              <a:gd name="connsiteY4" fmla="*/ 62333 h 1833189"/>
              <a:gd name="connsiteX5" fmla="*/ 1264682 w 1768177"/>
              <a:gd name="connsiteY5" fmla="*/ 421 h 1833189"/>
              <a:gd name="connsiteX6" fmla="*/ 1150381 w 1768177"/>
              <a:gd name="connsiteY6" fmla="*/ 64714 h 1833189"/>
              <a:gd name="connsiteX7" fmla="*/ 1038463 w 1768177"/>
              <a:gd name="connsiteY7" fmla="*/ 181395 h 1833189"/>
              <a:gd name="connsiteX8" fmla="*/ 928925 w 1768177"/>
              <a:gd name="connsiteY8" fmla="*/ 352844 h 1833189"/>
              <a:gd name="connsiteX9" fmla="*/ 890825 w 1768177"/>
              <a:gd name="connsiteY9" fmla="*/ 502863 h 1833189"/>
              <a:gd name="connsiteX10" fmla="*/ 861596 w 1768177"/>
              <a:gd name="connsiteY10" fmla="*/ 716383 h 1833189"/>
              <a:gd name="connsiteX11" fmla="*/ 806827 w 1768177"/>
              <a:gd name="connsiteY11" fmla="*/ 852114 h 1833189"/>
              <a:gd name="connsiteX12" fmla="*/ 716340 w 1768177"/>
              <a:gd name="connsiteY12" fmla="*/ 994989 h 1833189"/>
              <a:gd name="connsiteX13" fmla="*/ 640140 w 1768177"/>
              <a:gd name="connsiteY13" fmla="*/ 1085476 h 1833189"/>
              <a:gd name="connsiteX14" fmla="*/ 497265 w 1768177"/>
              <a:gd name="connsiteY14" fmla="*/ 1214064 h 1833189"/>
              <a:gd name="connsiteX15" fmla="*/ 363915 w 1768177"/>
              <a:gd name="connsiteY15" fmla="*/ 1233114 h 1833189"/>
              <a:gd name="connsiteX16" fmla="*/ 259140 w 1768177"/>
              <a:gd name="connsiteY16" fmla="*/ 1204539 h 1833189"/>
              <a:gd name="connsiteX17" fmla="*/ 178177 w 1768177"/>
              <a:gd name="connsiteY17" fmla="*/ 1195014 h 1833189"/>
              <a:gd name="connsiteX18" fmla="*/ 82927 w 1768177"/>
              <a:gd name="connsiteY18" fmla="*/ 1228351 h 1833189"/>
              <a:gd name="connsiteX19" fmla="*/ 40065 w 1768177"/>
              <a:gd name="connsiteY19" fmla="*/ 1252164 h 1833189"/>
              <a:gd name="connsiteX20" fmla="*/ 18634 w 1768177"/>
              <a:gd name="connsiteY20" fmla="*/ 1316457 h 1833189"/>
              <a:gd name="connsiteX21" fmla="*/ 1965 w 1768177"/>
              <a:gd name="connsiteY21" fmla="*/ 1356939 h 1833189"/>
              <a:gd name="connsiteX22" fmla="*/ 66258 w 1768177"/>
              <a:gd name="connsiteY22" fmla="*/ 1473619 h 1833189"/>
              <a:gd name="connsiteX23" fmla="*/ 116265 w 1768177"/>
              <a:gd name="connsiteY23" fmla="*/ 1590301 h 1833189"/>
              <a:gd name="connsiteX24" fmla="*/ 206752 w 1768177"/>
              <a:gd name="connsiteY24" fmla="*/ 1714126 h 1833189"/>
              <a:gd name="connsiteX25" fmla="*/ 337720 w 1768177"/>
              <a:gd name="connsiteY25" fmla="*/ 1790326 h 1833189"/>
              <a:gd name="connsiteX26" fmla="*/ 578227 w 1768177"/>
              <a:gd name="connsiteY26" fmla="*/ 1833189 h 1833189"/>
              <a:gd name="connsiteX27" fmla="*/ 749677 w 1768177"/>
              <a:gd name="connsiteY27" fmla="*/ 1809376 h 1833189"/>
              <a:gd name="connsiteX28" fmla="*/ 916365 w 1768177"/>
              <a:gd name="connsiteY28" fmla="*/ 1761751 h 1833189"/>
              <a:gd name="connsiteX29" fmla="*/ 1106865 w 1768177"/>
              <a:gd name="connsiteY29" fmla="*/ 1661739 h 1833189"/>
              <a:gd name="connsiteX30" fmla="*/ 1244977 w 1768177"/>
              <a:gd name="connsiteY30" fmla="*/ 1552201 h 1833189"/>
              <a:gd name="connsiteX31" fmla="*/ 1397377 w 1768177"/>
              <a:gd name="connsiteY31" fmla="*/ 1390276 h 1833189"/>
              <a:gd name="connsiteX32" fmla="*/ 1502152 w 1768177"/>
              <a:gd name="connsiteY32" fmla="*/ 1275976 h 1833189"/>
              <a:gd name="connsiteX33" fmla="*/ 1625977 w 1768177"/>
              <a:gd name="connsiteY33" fmla="*/ 1056901 h 1833189"/>
              <a:gd name="connsiteX34" fmla="*/ 1702177 w 1768177"/>
              <a:gd name="connsiteY34" fmla="*/ 918789 h 1833189"/>
              <a:gd name="connsiteX0" fmla="*/ 1702177 w 1768177"/>
              <a:gd name="connsiteY0" fmla="*/ 919092 h 1833492"/>
              <a:gd name="connsiteX1" fmla="*/ 1761709 w 1768177"/>
              <a:gd name="connsiteY1" fmla="*/ 614292 h 1833492"/>
              <a:gd name="connsiteX2" fmla="*/ 1762362 w 1768177"/>
              <a:gd name="connsiteY2" fmla="*/ 407919 h 1833492"/>
              <a:gd name="connsiteX3" fmla="*/ 1698069 w 1768177"/>
              <a:gd name="connsiteY3" fmla="*/ 219800 h 1833492"/>
              <a:gd name="connsiteX4" fmla="*/ 1569481 w 1768177"/>
              <a:gd name="connsiteY4" fmla="*/ 62636 h 1833492"/>
              <a:gd name="connsiteX5" fmla="*/ 1264682 w 1768177"/>
              <a:gd name="connsiteY5" fmla="*/ 724 h 1833492"/>
              <a:gd name="connsiteX6" fmla="*/ 1138475 w 1768177"/>
              <a:gd name="connsiteY6" fmla="*/ 69779 h 1833492"/>
              <a:gd name="connsiteX7" fmla="*/ 1038463 w 1768177"/>
              <a:gd name="connsiteY7" fmla="*/ 181698 h 1833492"/>
              <a:gd name="connsiteX8" fmla="*/ 928925 w 1768177"/>
              <a:gd name="connsiteY8" fmla="*/ 353147 h 1833492"/>
              <a:gd name="connsiteX9" fmla="*/ 890825 w 1768177"/>
              <a:gd name="connsiteY9" fmla="*/ 503166 h 1833492"/>
              <a:gd name="connsiteX10" fmla="*/ 861596 w 1768177"/>
              <a:gd name="connsiteY10" fmla="*/ 716686 h 1833492"/>
              <a:gd name="connsiteX11" fmla="*/ 806827 w 1768177"/>
              <a:gd name="connsiteY11" fmla="*/ 852417 h 1833492"/>
              <a:gd name="connsiteX12" fmla="*/ 716340 w 1768177"/>
              <a:gd name="connsiteY12" fmla="*/ 995292 h 1833492"/>
              <a:gd name="connsiteX13" fmla="*/ 640140 w 1768177"/>
              <a:gd name="connsiteY13" fmla="*/ 1085779 h 1833492"/>
              <a:gd name="connsiteX14" fmla="*/ 497265 w 1768177"/>
              <a:gd name="connsiteY14" fmla="*/ 1214367 h 1833492"/>
              <a:gd name="connsiteX15" fmla="*/ 363915 w 1768177"/>
              <a:gd name="connsiteY15" fmla="*/ 1233417 h 1833492"/>
              <a:gd name="connsiteX16" fmla="*/ 259140 w 1768177"/>
              <a:gd name="connsiteY16" fmla="*/ 1204842 h 1833492"/>
              <a:gd name="connsiteX17" fmla="*/ 178177 w 1768177"/>
              <a:gd name="connsiteY17" fmla="*/ 1195317 h 1833492"/>
              <a:gd name="connsiteX18" fmla="*/ 82927 w 1768177"/>
              <a:gd name="connsiteY18" fmla="*/ 1228654 h 1833492"/>
              <a:gd name="connsiteX19" fmla="*/ 40065 w 1768177"/>
              <a:gd name="connsiteY19" fmla="*/ 1252467 h 1833492"/>
              <a:gd name="connsiteX20" fmla="*/ 18634 w 1768177"/>
              <a:gd name="connsiteY20" fmla="*/ 1316760 h 1833492"/>
              <a:gd name="connsiteX21" fmla="*/ 1965 w 1768177"/>
              <a:gd name="connsiteY21" fmla="*/ 1357242 h 1833492"/>
              <a:gd name="connsiteX22" fmla="*/ 66258 w 1768177"/>
              <a:gd name="connsiteY22" fmla="*/ 1473922 h 1833492"/>
              <a:gd name="connsiteX23" fmla="*/ 116265 w 1768177"/>
              <a:gd name="connsiteY23" fmla="*/ 1590604 h 1833492"/>
              <a:gd name="connsiteX24" fmla="*/ 206752 w 1768177"/>
              <a:gd name="connsiteY24" fmla="*/ 1714429 h 1833492"/>
              <a:gd name="connsiteX25" fmla="*/ 337720 w 1768177"/>
              <a:gd name="connsiteY25" fmla="*/ 1790629 h 1833492"/>
              <a:gd name="connsiteX26" fmla="*/ 578227 w 1768177"/>
              <a:gd name="connsiteY26" fmla="*/ 1833492 h 1833492"/>
              <a:gd name="connsiteX27" fmla="*/ 749677 w 1768177"/>
              <a:gd name="connsiteY27" fmla="*/ 1809679 h 1833492"/>
              <a:gd name="connsiteX28" fmla="*/ 916365 w 1768177"/>
              <a:gd name="connsiteY28" fmla="*/ 1762054 h 1833492"/>
              <a:gd name="connsiteX29" fmla="*/ 1106865 w 1768177"/>
              <a:gd name="connsiteY29" fmla="*/ 1662042 h 1833492"/>
              <a:gd name="connsiteX30" fmla="*/ 1244977 w 1768177"/>
              <a:gd name="connsiteY30" fmla="*/ 1552504 h 1833492"/>
              <a:gd name="connsiteX31" fmla="*/ 1397377 w 1768177"/>
              <a:gd name="connsiteY31" fmla="*/ 1390579 h 1833492"/>
              <a:gd name="connsiteX32" fmla="*/ 1502152 w 1768177"/>
              <a:gd name="connsiteY32" fmla="*/ 1276279 h 1833492"/>
              <a:gd name="connsiteX33" fmla="*/ 1625977 w 1768177"/>
              <a:gd name="connsiteY33" fmla="*/ 1057204 h 1833492"/>
              <a:gd name="connsiteX34" fmla="*/ 1702177 w 1768177"/>
              <a:gd name="connsiteY34" fmla="*/ 919092 h 1833492"/>
              <a:gd name="connsiteX0" fmla="*/ 1702177 w 1768177"/>
              <a:gd name="connsiteY0" fmla="*/ 919405 h 1833805"/>
              <a:gd name="connsiteX1" fmla="*/ 1761709 w 1768177"/>
              <a:gd name="connsiteY1" fmla="*/ 614605 h 1833805"/>
              <a:gd name="connsiteX2" fmla="*/ 1762362 w 1768177"/>
              <a:gd name="connsiteY2" fmla="*/ 408232 h 1833805"/>
              <a:gd name="connsiteX3" fmla="*/ 1698069 w 1768177"/>
              <a:gd name="connsiteY3" fmla="*/ 220113 h 1833805"/>
              <a:gd name="connsiteX4" fmla="*/ 1569481 w 1768177"/>
              <a:gd name="connsiteY4" fmla="*/ 62949 h 1833805"/>
              <a:gd name="connsiteX5" fmla="*/ 1264682 w 1768177"/>
              <a:gd name="connsiteY5" fmla="*/ 1037 h 1833805"/>
              <a:gd name="connsiteX6" fmla="*/ 1126569 w 1768177"/>
              <a:gd name="connsiteY6" fmla="*/ 74855 h 1833805"/>
              <a:gd name="connsiteX7" fmla="*/ 1038463 w 1768177"/>
              <a:gd name="connsiteY7" fmla="*/ 182011 h 1833805"/>
              <a:gd name="connsiteX8" fmla="*/ 928925 w 1768177"/>
              <a:gd name="connsiteY8" fmla="*/ 353460 h 1833805"/>
              <a:gd name="connsiteX9" fmla="*/ 890825 w 1768177"/>
              <a:gd name="connsiteY9" fmla="*/ 503479 h 1833805"/>
              <a:gd name="connsiteX10" fmla="*/ 861596 w 1768177"/>
              <a:gd name="connsiteY10" fmla="*/ 716999 h 1833805"/>
              <a:gd name="connsiteX11" fmla="*/ 806827 w 1768177"/>
              <a:gd name="connsiteY11" fmla="*/ 852730 h 1833805"/>
              <a:gd name="connsiteX12" fmla="*/ 716340 w 1768177"/>
              <a:gd name="connsiteY12" fmla="*/ 995605 h 1833805"/>
              <a:gd name="connsiteX13" fmla="*/ 640140 w 1768177"/>
              <a:gd name="connsiteY13" fmla="*/ 1086092 h 1833805"/>
              <a:gd name="connsiteX14" fmla="*/ 497265 w 1768177"/>
              <a:gd name="connsiteY14" fmla="*/ 1214680 h 1833805"/>
              <a:gd name="connsiteX15" fmla="*/ 363915 w 1768177"/>
              <a:gd name="connsiteY15" fmla="*/ 1233730 h 1833805"/>
              <a:gd name="connsiteX16" fmla="*/ 259140 w 1768177"/>
              <a:gd name="connsiteY16" fmla="*/ 1205155 h 1833805"/>
              <a:gd name="connsiteX17" fmla="*/ 178177 w 1768177"/>
              <a:gd name="connsiteY17" fmla="*/ 1195630 h 1833805"/>
              <a:gd name="connsiteX18" fmla="*/ 82927 w 1768177"/>
              <a:gd name="connsiteY18" fmla="*/ 1228967 h 1833805"/>
              <a:gd name="connsiteX19" fmla="*/ 40065 w 1768177"/>
              <a:gd name="connsiteY19" fmla="*/ 1252780 h 1833805"/>
              <a:gd name="connsiteX20" fmla="*/ 18634 w 1768177"/>
              <a:gd name="connsiteY20" fmla="*/ 1317073 h 1833805"/>
              <a:gd name="connsiteX21" fmla="*/ 1965 w 1768177"/>
              <a:gd name="connsiteY21" fmla="*/ 1357555 h 1833805"/>
              <a:gd name="connsiteX22" fmla="*/ 66258 w 1768177"/>
              <a:gd name="connsiteY22" fmla="*/ 1474235 h 1833805"/>
              <a:gd name="connsiteX23" fmla="*/ 116265 w 1768177"/>
              <a:gd name="connsiteY23" fmla="*/ 1590917 h 1833805"/>
              <a:gd name="connsiteX24" fmla="*/ 206752 w 1768177"/>
              <a:gd name="connsiteY24" fmla="*/ 1714742 h 1833805"/>
              <a:gd name="connsiteX25" fmla="*/ 337720 w 1768177"/>
              <a:gd name="connsiteY25" fmla="*/ 1790942 h 1833805"/>
              <a:gd name="connsiteX26" fmla="*/ 578227 w 1768177"/>
              <a:gd name="connsiteY26" fmla="*/ 1833805 h 1833805"/>
              <a:gd name="connsiteX27" fmla="*/ 749677 w 1768177"/>
              <a:gd name="connsiteY27" fmla="*/ 1809992 h 1833805"/>
              <a:gd name="connsiteX28" fmla="*/ 916365 w 1768177"/>
              <a:gd name="connsiteY28" fmla="*/ 1762367 h 1833805"/>
              <a:gd name="connsiteX29" fmla="*/ 1106865 w 1768177"/>
              <a:gd name="connsiteY29" fmla="*/ 1662355 h 1833805"/>
              <a:gd name="connsiteX30" fmla="*/ 1244977 w 1768177"/>
              <a:gd name="connsiteY30" fmla="*/ 1552817 h 1833805"/>
              <a:gd name="connsiteX31" fmla="*/ 1397377 w 1768177"/>
              <a:gd name="connsiteY31" fmla="*/ 1390892 h 1833805"/>
              <a:gd name="connsiteX32" fmla="*/ 1502152 w 1768177"/>
              <a:gd name="connsiteY32" fmla="*/ 1276592 h 1833805"/>
              <a:gd name="connsiteX33" fmla="*/ 1625977 w 1768177"/>
              <a:gd name="connsiteY33" fmla="*/ 1057517 h 1833805"/>
              <a:gd name="connsiteX34" fmla="*/ 1702177 w 1768177"/>
              <a:gd name="connsiteY34" fmla="*/ 919405 h 1833805"/>
              <a:gd name="connsiteX0" fmla="*/ 1702177 w 1768177"/>
              <a:gd name="connsiteY0" fmla="*/ 919405 h 1833805"/>
              <a:gd name="connsiteX1" fmla="*/ 1761709 w 1768177"/>
              <a:gd name="connsiteY1" fmla="*/ 614605 h 1833805"/>
              <a:gd name="connsiteX2" fmla="*/ 1762362 w 1768177"/>
              <a:gd name="connsiteY2" fmla="*/ 408232 h 1833805"/>
              <a:gd name="connsiteX3" fmla="*/ 1698069 w 1768177"/>
              <a:gd name="connsiteY3" fmla="*/ 220113 h 1833805"/>
              <a:gd name="connsiteX4" fmla="*/ 1569481 w 1768177"/>
              <a:gd name="connsiteY4" fmla="*/ 62949 h 1833805"/>
              <a:gd name="connsiteX5" fmla="*/ 1264682 w 1768177"/>
              <a:gd name="connsiteY5" fmla="*/ 1037 h 1833805"/>
              <a:gd name="connsiteX6" fmla="*/ 1126569 w 1768177"/>
              <a:gd name="connsiteY6" fmla="*/ 74855 h 1833805"/>
              <a:gd name="connsiteX7" fmla="*/ 1038463 w 1768177"/>
              <a:gd name="connsiteY7" fmla="*/ 182011 h 1833805"/>
              <a:gd name="connsiteX8" fmla="*/ 928925 w 1768177"/>
              <a:gd name="connsiteY8" fmla="*/ 353460 h 1833805"/>
              <a:gd name="connsiteX9" fmla="*/ 890825 w 1768177"/>
              <a:gd name="connsiteY9" fmla="*/ 503479 h 1833805"/>
              <a:gd name="connsiteX10" fmla="*/ 861596 w 1768177"/>
              <a:gd name="connsiteY10" fmla="*/ 716999 h 1833805"/>
              <a:gd name="connsiteX11" fmla="*/ 806827 w 1768177"/>
              <a:gd name="connsiteY11" fmla="*/ 852730 h 1833805"/>
              <a:gd name="connsiteX12" fmla="*/ 716340 w 1768177"/>
              <a:gd name="connsiteY12" fmla="*/ 995605 h 1833805"/>
              <a:gd name="connsiteX13" fmla="*/ 640140 w 1768177"/>
              <a:gd name="connsiteY13" fmla="*/ 1086092 h 1833805"/>
              <a:gd name="connsiteX14" fmla="*/ 497265 w 1768177"/>
              <a:gd name="connsiteY14" fmla="*/ 1214680 h 1833805"/>
              <a:gd name="connsiteX15" fmla="*/ 363915 w 1768177"/>
              <a:gd name="connsiteY15" fmla="*/ 1233730 h 1833805"/>
              <a:gd name="connsiteX16" fmla="*/ 259140 w 1768177"/>
              <a:gd name="connsiteY16" fmla="*/ 1205155 h 1833805"/>
              <a:gd name="connsiteX17" fmla="*/ 178177 w 1768177"/>
              <a:gd name="connsiteY17" fmla="*/ 1195630 h 1833805"/>
              <a:gd name="connsiteX18" fmla="*/ 82927 w 1768177"/>
              <a:gd name="connsiteY18" fmla="*/ 1228967 h 1833805"/>
              <a:gd name="connsiteX19" fmla="*/ 40065 w 1768177"/>
              <a:gd name="connsiteY19" fmla="*/ 1252780 h 1833805"/>
              <a:gd name="connsiteX20" fmla="*/ 18634 w 1768177"/>
              <a:gd name="connsiteY20" fmla="*/ 1317073 h 1833805"/>
              <a:gd name="connsiteX21" fmla="*/ 1965 w 1768177"/>
              <a:gd name="connsiteY21" fmla="*/ 1357555 h 1833805"/>
              <a:gd name="connsiteX22" fmla="*/ 66258 w 1768177"/>
              <a:gd name="connsiteY22" fmla="*/ 1474235 h 1833805"/>
              <a:gd name="connsiteX23" fmla="*/ 116265 w 1768177"/>
              <a:gd name="connsiteY23" fmla="*/ 1590917 h 1833805"/>
              <a:gd name="connsiteX24" fmla="*/ 206752 w 1768177"/>
              <a:gd name="connsiteY24" fmla="*/ 1714742 h 1833805"/>
              <a:gd name="connsiteX25" fmla="*/ 337720 w 1768177"/>
              <a:gd name="connsiteY25" fmla="*/ 1790942 h 1833805"/>
              <a:gd name="connsiteX26" fmla="*/ 578227 w 1768177"/>
              <a:gd name="connsiteY26" fmla="*/ 1833805 h 1833805"/>
              <a:gd name="connsiteX27" fmla="*/ 749677 w 1768177"/>
              <a:gd name="connsiteY27" fmla="*/ 1809992 h 1833805"/>
              <a:gd name="connsiteX28" fmla="*/ 916365 w 1768177"/>
              <a:gd name="connsiteY28" fmla="*/ 1762367 h 1833805"/>
              <a:gd name="connsiteX29" fmla="*/ 1106865 w 1768177"/>
              <a:gd name="connsiteY29" fmla="*/ 1662355 h 1833805"/>
              <a:gd name="connsiteX30" fmla="*/ 1244977 w 1768177"/>
              <a:gd name="connsiteY30" fmla="*/ 1552817 h 1833805"/>
              <a:gd name="connsiteX31" fmla="*/ 1397377 w 1768177"/>
              <a:gd name="connsiteY31" fmla="*/ 1390892 h 1833805"/>
              <a:gd name="connsiteX32" fmla="*/ 1502152 w 1768177"/>
              <a:gd name="connsiteY32" fmla="*/ 1276592 h 1833805"/>
              <a:gd name="connsiteX33" fmla="*/ 1625977 w 1768177"/>
              <a:gd name="connsiteY33" fmla="*/ 1057517 h 1833805"/>
              <a:gd name="connsiteX34" fmla="*/ 1702177 w 1768177"/>
              <a:gd name="connsiteY34" fmla="*/ 919405 h 1833805"/>
              <a:gd name="connsiteX0" fmla="*/ 1702177 w 1768177"/>
              <a:gd name="connsiteY0" fmla="*/ 919405 h 1833805"/>
              <a:gd name="connsiteX1" fmla="*/ 1761709 w 1768177"/>
              <a:gd name="connsiteY1" fmla="*/ 614605 h 1833805"/>
              <a:gd name="connsiteX2" fmla="*/ 1762362 w 1768177"/>
              <a:gd name="connsiteY2" fmla="*/ 408232 h 1833805"/>
              <a:gd name="connsiteX3" fmla="*/ 1698069 w 1768177"/>
              <a:gd name="connsiteY3" fmla="*/ 220113 h 1833805"/>
              <a:gd name="connsiteX4" fmla="*/ 1569481 w 1768177"/>
              <a:gd name="connsiteY4" fmla="*/ 62949 h 1833805"/>
              <a:gd name="connsiteX5" fmla="*/ 1264682 w 1768177"/>
              <a:gd name="connsiteY5" fmla="*/ 1037 h 1833805"/>
              <a:gd name="connsiteX6" fmla="*/ 1126569 w 1768177"/>
              <a:gd name="connsiteY6" fmla="*/ 74855 h 1833805"/>
              <a:gd name="connsiteX7" fmla="*/ 1038463 w 1768177"/>
              <a:gd name="connsiteY7" fmla="*/ 182011 h 1833805"/>
              <a:gd name="connsiteX8" fmla="*/ 928925 w 1768177"/>
              <a:gd name="connsiteY8" fmla="*/ 353460 h 1833805"/>
              <a:gd name="connsiteX9" fmla="*/ 890825 w 1768177"/>
              <a:gd name="connsiteY9" fmla="*/ 503479 h 1833805"/>
              <a:gd name="connsiteX10" fmla="*/ 861596 w 1768177"/>
              <a:gd name="connsiteY10" fmla="*/ 716999 h 1833805"/>
              <a:gd name="connsiteX11" fmla="*/ 806827 w 1768177"/>
              <a:gd name="connsiteY11" fmla="*/ 852730 h 1833805"/>
              <a:gd name="connsiteX12" fmla="*/ 716340 w 1768177"/>
              <a:gd name="connsiteY12" fmla="*/ 995605 h 1833805"/>
              <a:gd name="connsiteX13" fmla="*/ 640140 w 1768177"/>
              <a:gd name="connsiteY13" fmla="*/ 1086092 h 1833805"/>
              <a:gd name="connsiteX14" fmla="*/ 497265 w 1768177"/>
              <a:gd name="connsiteY14" fmla="*/ 1214680 h 1833805"/>
              <a:gd name="connsiteX15" fmla="*/ 363915 w 1768177"/>
              <a:gd name="connsiteY15" fmla="*/ 1233730 h 1833805"/>
              <a:gd name="connsiteX16" fmla="*/ 259140 w 1768177"/>
              <a:gd name="connsiteY16" fmla="*/ 1205155 h 1833805"/>
              <a:gd name="connsiteX17" fmla="*/ 178177 w 1768177"/>
              <a:gd name="connsiteY17" fmla="*/ 1195630 h 1833805"/>
              <a:gd name="connsiteX18" fmla="*/ 82927 w 1768177"/>
              <a:gd name="connsiteY18" fmla="*/ 1228967 h 1833805"/>
              <a:gd name="connsiteX19" fmla="*/ 40065 w 1768177"/>
              <a:gd name="connsiteY19" fmla="*/ 1252780 h 1833805"/>
              <a:gd name="connsiteX20" fmla="*/ 18634 w 1768177"/>
              <a:gd name="connsiteY20" fmla="*/ 1317073 h 1833805"/>
              <a:gd name="connsiteX21" fmla="*/ 1965 w 1768177"/>
              <a:gd name="connsiteY21" fmla="*/ 1357555 h 1833805"/>
              <a:gd name="connsiteX22" fmla="*/ 66258 w 1768177"/>
              <a:gd name="connsiteY22" fmla="*/ 1474235 h 1833805"/>
              <a:gd name="connsiteX23" fmla="*/ 116265 w 1768177"/>
              <a:gd name="connsiteY23" fmla="*/ 1590917 h 1833805"/>
              <a:gd name="connsiteX24" fmla="*/ 206752 w 1768177"/>
              <a:gd name="connsiteY24" fmla="*/ 1714742 h 1833805"/>
              <a:gd name="connsiteX25" fmla="*/ 337720 w 1768177"/>
              <a:gd name="connsiteY25" fmla="*/ 1790942 h 1833805"/>
              <a:gd name="connsiteX26" fmla="*/ 578227 w 1768177"/>
              <a:gd name="connsiteY26" fmla="*/ 1833805 h 1833805"/>
              <a:gd name="connsiteX27" fmla="*/ 749677 w 1768177"/>
              <a:gd name="connsiteY27" fmla="*/ 1809992 h 1833805"/>
              <a:gd name="connsiteX28" fmla="*/ 916365 w 1768177"/>
              <a:gd name="connsiteY28" fmla="*/ 1762367 h 1833805"/>
              <a:gd name="connsiteX29" fmla="*/ 1106865 w 1768177"/>
              <a:gd name="connsiteY29" fmla="*/ 1662355 h 1833805"/>
              <a:gd name="connsiteX30" fmla="*/ 1244977 w 1768177"/>
              <a:gd name="connsiteY30" fmla="*/ 1552817 h 1833805"/>
              <a:gd name="connsiteX31" fmla="*/ 1397377 w 1768177"/>
              <a:gd name="connsiteY31" fmla="*/ 1390892 h 1833805"/>
              <a:gd name="connsiteX32" fmla="*/ 1502152 w 1768177"/>
              <a:gd name="connsiteY32" fmla="*/ 1276592 h 1833805"/>
              <a:gd name="connsiteX33" fmla="*/ 1625977 w 1768177"/>
              <a:gd name="connsiteY33" fmla="*/ 1057517 h 1833805"/>
              <a:gd name="connsiteX34" fmla="*/ 1702177 w 1768177"/>
              <a:gd name="connsiteY34" fmla="*/ 919405 h 1833805"/>
              <a:gd name="connsiteX0" fmla="*/ 1702177 w 1768177"/>
              <a:gd name="connsiteY0" fmla="*/ 919405 h 1833805"/>
              <a:gd name="connsiteX1" fmla="*/ 1761709 w 1768177"/>
              <a:gd name="connsiteY1" fmla="*/ 614605 h 1833805"/>
              <a:gd name="connsiteX2" fmla="*/ 1762362 w 1768177"/>
              <a:gd name="connsiteY2" fmla="*/ 408232 h 1833805"/>
              <a:gd name="connsiteX3" fmla="*/ 1698069 w 1768177"/>
              <a:gd name="connsiteY3" fmla="*/ 220113 h 1833805"/>
              <a:gd name="connsiteX4" fmla="*/ 1569481 w 1768177"/>
              <a:gd name="connsiteY4" fmla="*/ 62949 h 1833805"/>
              <a:gd name="connsiteX5" fmla="*/ 1264682 w 1768177"/>
              <a:gd name="connsiteY5" fmla="*/ 1037 h 1833805"/>
              <a:gd name="connsiteX6" fmla="*/ 1126569 w 1768177"/>
              <a:gd name="connsiteY6" fmla="*/ 74855 h 1833805"/>
              <a:gd name="connsiteX7" fmla="*/ 1038463 w 1768177"/>
              <a:gd name="connsiteY7" fmla="*/ 182011 h 1833805"/>
              <a:gd name="connsiteX8" fmla="*/ 928925 w 1768177"/>
              <a:gd name="connsiteY8" fmla="*/ 353460 h 1833805"/>
              <a:gd name="connsiteX9" fmla="*/ 890825 w 1768177"/>
              <a:gd name="connsiteY9" fmla="*/ 503479 h 1833805"/>
              <a:gd name="connsiteX10" fmla="*/ 861596 w 1768177"/>
              <a:gd name="connsiteY10" fmla="*/ 716999 h 1833805"/>
              <a:gd name="connsiteX11" fmla="*/ 806827 w 1768177"/>
              <a:gd name="connsiteY11" fmla="*/ 852730 h 1833805"/>
              <a:gd name="connsiteX12" fmla="*/ 716340 w 1768177"/>
              <a:gd name="connsiteY12" fmla="*/ 995605 h 1833805"/>
              <a:gd name="connsiteX13" fmla="*/ 640140 w 1768177"/>
              <a:gd name="connsiteY13" fmla="*/ 1086092 h 1833805"/>
              <a:gd name="connsiteX14" fmla="*/ 497265 w 1768177"/>
              <a:gd name="connsiteY14" fmla="*/ 1214680 h 1833805"/>
              <a:gd name="connsiteX15" fmla="*/ 363915 w 1768177"/>
              <a:gd name="connsiteY15" fmla="*/ 1233730 h 1833805"/>
              <a:gd name="connsiteX16" fmla="*/ 259140 w 1768177"/>
              <a:gd name="connsiteY16" fmla="*/ 1205155 h 1833805"/>
              <a:gd name="connsiteX17" fmla="*/ 178177 w 1768177"/>
              <a:gd name="connsiteY17" fmla="*/ 1195630 h 1833805"/>
              <a:gd name="connsiteX18" fmla="*/ 82927 w 1768177"/>
              <a:gd name="connsiteY18" fmla="*/ 1228967 h 1833805"/>
              <a:gd name="connsiteX19" fmla="*/ 40065 w 1768177"/>
              <a:gd name="connsiteY19" fmla="*/ 1252780 h 1833805"/>
              <a:gd name="connsiteX20" fmla="*/ 18634 w 1768177"/>
              <a:gd name="connsiteY20" fmla="*/ 1317073 h 1833805"/>
              <a:gd name="connsiteX21" fmla="*/ 1965 w 1768177"/>
              <a:gd name="connsiteY21" fmla="*/ 1357555 h 1833805"/>
              <a:gd name="connsiteX22" fmla="*/ 66258 w 1768177"/>
              <a:gd name="connsiteY22" fmla="*/ 1474235 h 1833805"/>
              <a:gd name="connsiteX23" fmla="*/ 116265 w 1768177"/>
              <a:gd name="connsiteY23" fmla="*/ 1590917 h 1833805"/>
              <a:gd name="connsiteX24" fmla="*/ 206752 w 1768177"/>
              <a:gd name="connsiteY24" fmla="*/ 1714742 h 1833805"/>
              <a:gd name="connsiteX25" fmla="*/ 337720 w 1768177"/>
              <a:gd name="connsiteY25" fmla="*/ 1790942 h 1833805"/>
              <a:gd name="connsiteX26" fmla="*/ 578227 w 1768177"/>
              <a:gd name="connsiteY26" fmla="*/ 1833805 h 1833805"/>
              <a:gd name="connsiteX27" fmla="*/ 749677 w 1768177"/>
              <a:gd name="connsiteY27" fmla="*/ 1809992 h 1833805"/>
              <a:gd name="connsiteX28" fmla="*/ 916365 w 1768177"/>
              <a:gd name="connsiteY28" fmla="*/ 1762367 h 1833805"/>
              <a:gd name="connsiteX29" fmla="*/ 1106865 w 1768177"/>
              <a:gd name="connsiteY29" fmla="*/ 1662355 h 1833805"/>
              <a:gd name="connsiteX30" fmla="*/ 1244977 w 1768177"/>
              <a:gd name="connsiteY30" fmla="*/ 1552817 h 1833805"/>
              <a:gd name="connsiteX31" fmla="*/ 1397377 w 1768177"/>
              <a:gd name="connsiteY31" fmla="*/ 1390892 h 1833805"/>
              <a:gd name="connsiteX32" fmla="*/ 1502152 w 1768177"/>
              <a:gd name="connsiteY32" fmla="*/ 1276592 h 1833805"/>
              <a:gd name="connsiteX33" fmla="*/ 1625977 w 1768177"/>
              <a:gd name="connsiteY33" fmla="*/ 1057517 h 1833805"/>
              <a:gd name="connsiteX34" fmla="*/ 1702177 w 1768177"/>
              <a:gd name="connsiteY34" fmla="*/ 919405 h 1833805"/>
              <a:gd name="connsiteX0" fmla="*/ 1702177 w 1768177"/>
              <a:gd name="connsiteY0" fmla="*/ 919405 h 1833805"/>
              <a:gd name="connsiteX1" fmla="*/ 1761709 w 1768177"/>
              <a:gd name="connsiteY1" fmla="*/ 614605 h 1833805"/>
              <a:gd name="connsiteX2" fmla="*/ 1762362 w 1768177"/>
              <a:gd name="connsiteY2" fmla="*/ 408232 h 1833805"/>
              <a:gd name="connsiteX3" fmla="*/ 1698069 w 1768177"/>
              <a:gd name="connsiteY3" fmla="*/ 220113 h 1833805"/>
              <a:gd name="connsiteX4" fmla="*/ 1569481 w 1768177"/>
              <a:gd name="connsiteY4" fmla="*/ 62949 h 1833805"/>
              <a:gd name="connsiteX5" fmla="*/ 1264682 w 1768177"/>
              <a:gd name="connsiteY5" fmla="*/ 1037 h 1833805"/>
              <a:gd name="connsiteX6" fmla="*/ 1126569 w 1768177"/>
              <a:gd name="connsiteY6" fmla="*/ 74855 h 1833805"/>
              <a:gd name="connsiteX7" fmla="*/ 1038463 w 1768177"/>
              <a:gd name="connsiteY7" fmla="*/ 182011 h 1833805"/>
              <a:gd name="connsiteX8" fmla="*/ 928925 w 1768177"/>
              <a:gd name="connsiteY8" fmla="*/ 353460 h 1833805"/>
              <a:gd name="connsiteX9" fmla="*/ 890825 w 1768177"/>
              <a:gd name="connsiteY9" fmla="*/ 503479 h 1833805"/>
              <a:gd name="connsiteX10" fmla="*/ 861596 w 1768177"/>
              <a:gd name="connsiteY10" fmla="*/ 716999 h 1833805"/>
              <a:gd name="connsiteX11" fmla="*/ 806827 w 1768177"/>
              <a:gd name="connsiteY11" fmla="*/ 852730 h 1833805"/>
              <a:gd name="connsiteX12" fmla="*/ 716340 w 1768177"/>
              <a:gd name="connsiteY12" fmla="*/ 995605 h 1833805"/>
              <a:gd name="connsiteX13" fmla="*/ 640140 w 1768177"/>
              <a:gd name="connsiteY13" fmla="*/ 1086092 h 1833805"/>
              <a:gd name="connsiteX14" fmla="*/ 497265 w 1768177"/>
              <a:gd name="connsiteY14" fmla="*/ 1214680 h 1833805"/>
              <a:gd name="connsiteX15" fmla="*/ 363915 w 1768177"/>
              <a:gd name="connsiteY15" fmla="*/ 1233730 h 1833805"/>
              <a:gd name="connsiteX16" fmla="*/ 259140 w 1768177"/>
              <a:gd name="connsiteY16" fmla="*/ 1205155 h 1833805"/>
              <a:gd name="connsiteX17" fmla="*/ 178177 w 1768177"/>
              <a:gd name="connsiteY17" fmla="*/ 1195630 h 1833805"/>
              <a:gd name="connsiteX18" fmla="*/ 82927 w 1768177"/>
              <a:gd name="connsiteY18" fmla="*/ 1228967 h 1833805"/>
              <a:gd name="connsiteX19" fmla="*/ 40065 w 1768177"/>
              <a:gd name="connsiteY19" fmla="*/ 1252780 h 1833805"/>
              <a:gd name="connsiteX20" fmla="*/ 18634 w 1768177"/>
              <a:gd name="connsiteY20" fmla="*/ 1317073 h 1833805"/>
              <a:gd name="connsiteX21" fmla="*/ 1965 w 1768177"/>
              <a:gd name="connsiteY21" fmla="*/ 1357555 h 1833805"/>
              <a:gd name="connsiteX22" fmla="*/ 66258 w 1768177"/>
              <a:gd name="connsiteY22" fmla="*/ 1474235 h 1833805"/>
              <a:gd name="connsiteX23" fmla="*/ 116265 w 1768177"/>
              <a:gd name="connsiteY23" fmla="*/ 1590917 h 1833805"/>
              <a:gd name="connsiteX24" fmla="*/ 206752 w 1768177"/>
              <a:gd name="connsiteY24" fmla="*/ 1714742 h 1833805"/>
              <a:gd name="connsiteX25" fmla="*/ 337720 w 1768177"/>
              <a:gd name="connsiteY25" fmla="*/ 1790942 h 1833805"/>
              <a:gd name="connsiteX26" fmla="*/ 578227 w 1768177"/>
              <a:gd name="connsiteY26" fmla="*/ 1833805 h 1833805"/>
              <a:gd name="connsiteX27" fmla="*/ 749677 w 1768177"/>
              <a:gd name="connsiteY27" fmla="*/ 1809992 h 1833805"/>
              <a:gd name="connsiteX28" fmla="*/ 916365 w 1768177"/>
              <a:gd name="connsiteY28" fmla="*/ 1762367 h 1833805"/>
              <a:gd name="connsiteX29" fmla="*/ 1106865 w 1768177"/>
              <a:gd name="connsiteY29" fmla="*/ 1662355 h 1833805"/>
              <a:gd name="connsiteX30" fmla="*/ 1244977 w 1768177"/>
              <a:gd name="connsiteY30" fmla="*/ 1552817 h 1833805"/>
              <a:gd name="connsiteX31" fmla="*/ 1397377 w 1768177"/>
              <a:gd name="connsiteY31" fmla="*/ 1390892 h 1833805"/>
              <a:gd name="connsiteX32" fmla="*/ 1502152 w 1768177"/>
              <a:gd name="connsiteY32" fmla="*/ 1276592 h 1833805"/>
              <a:gd name="connsiteX33" fmla="*/ 1625977 w 1768177"/>
              <a:gd name="connsiteY33" fmla="*/ 1057517 h 1833805"/>
              <a:gd name="connsiteX34" fmla="*/ 1702177 w 1768177"/>
              <a:gd name="connsiteY34" fmla="*/ 919405 h 183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768177" h="1833805">
                <a:moveTo>
                  <a:pt x="1702177" y="919405"/>
                </a:moveTo>
                <a:lnTo>
                  <a:pt x="1761709" y="614605"/>
                </a:lnTo>
                <a:cubicBezTo>
                  <a:pt x="1766184" y="533378"/>
                  <a:pt x="1773365" y="472393"/>
                  <a:pt x="1762362" y="408232"/>
                </a:cubicBezTo>
                <a:cubicBezTo>
                  <a:pt x="1751359" y="344071"/>
                  <a:pt x="1725056" y="278454"/>
                  <a:pt x="1698069" y="220113"/>
                </a:cubicBezTo>
                <a:cubicBezTo>
                  <a:pt x="1671082" y="161772"/>
                  <a:pt x="1653619" y="132799"/>
                  <a:pt x="1569481" y="62949"/>
                </a:cubicBezTo>
                <a:cubicBezTo>
                  <a:pt x="1485343" y="-6901"/>
                  <a:pt x="1338501" y="-947"/>
                  <a:pt x="1264682" y="1037"/>
                </a:cubicBezTo>
                <a:cubicBezTo>
                  <a:pt x="1190863" y="3021"/>
                  <a:pt x="1175781" y="30008"/>
                  <a:pt x="1126569" y="74855"/>
                </a:cubicBezTo>
                <a:cubicBezTo>
                  <a:pt x="1086882" y="117321"/>
                  <a:pt x="1076166" y="141927"/>
                  <a:pt x="1038463" y="182011"/>
                </a:cubicBezTo>
                <a:cubicBezTo>
                  <a:pt x="1000760" y="222095"/>
                  <a:pt x="962659" y="299089"/>
                  <a:pt x="928925" y="353460"/>
                </a:cubicBezTo>
                <a:cubicBezTo>
                  <a:pt x="895191" y="407831"/>
                  <a:pt x="900568" y="432306"/>
                  <a:pt x="890825" y="503479"/>
                </a:cubicBezTo>
                <a:cubicBezTo>
                  <a:pt x="881082" y="574652"/>
                  <a:pt x="880864" y="645826"/>
                  <a:pt x="861596" y="716999"/>
                </a:cubicBezTo>
                <a:lnTo>
                  <a:pt x="806827" y="852730"/>
                </a:lnTo>
                <a:lnTo>
                  <a:pt x="716340" y="995605"/>
                </a:lnTo>
                <a:lnTo>
                  <a:pt x="640140" y="1086092"/>
                </a:lnTo>
                <a:cubicBezTo>
                  <a:pt x="603628" y="1122604"/>
                  <a:pt x="543303" y="1190074"/>
                  <a:pt x="497265" y="1214680"/>
                </a:cubicBezTo>
                <a:cubicBezTo>
                  <a:pt x="451228" y="1239286"/>
                  <a:pt x="403602" y="1235317"/>
                  <a:pt x="363915" y="1233730"/>
                </a:cubicBezTo>
                <a:cubicBezTo>
                  <a:pt x="324228" y="1232143"/>
                  <a:pt x="290096" y="1211505"/>
                  <a:pt x="259140" y="1205155"/>
                </a:cubicBezTo>
                <a:cubicBezTo>
                  <a:pt x="228184" y="1198805"/>
                  <a:pt x="209927" y="1184518"/>
                  <a:pt x="178177" y="1195630"/>
                </a:cubicBezTo>
                <a:lnTo>
                  <a:pt x="82927" y="1228967"/>
                </a:lnTo>
                <a:cubicBezTo>
                  <a:pt x="51177" y="1240079"/>
                  <a:pt x="50384" y="1235318"/>
                  <a:pt x="40065" y="1252780"/>
                </a:cubicBezTo>
                <a:lnTo>
                  <a:pt x="18634" y="1317073"/>
                </a:lnTo>
                <a:cubicBezTo>
                  <a:pt x="12284" y="1334535"/>
                  <a:pt x="-5972" y="1331361"/>
                  <a:pt x="1965" y="1357555"/>
                </a:cubicBezTo>
                <a:cubicBezTo>
                  <a:pt x="9902" y="1383749"/>
                  <a:pt x="50383" y="1432960"/>
                  <a:pt x="66258" y="1474235"/>
                </a:cubicBezTo>
                <a:lnTo>
                  <a:pt x="116265" y="1590917"/>
                </a:lnTo>
                <a:cubicBezTo>
                  <a:pt x="139681" y="1631001"/>
                  <a:pt x="170240" y="1682198"/>
                  <a:pt x="206752" y="1714742"/>
                </a:cubicBezTo>
                <a:cubicBezTo>
                  <a:pt x="243264" y="1747286"/>
                  <a:pt x="294064" y="1765542"/>
                  <a:pt x="337720" y="1790942"/>
                </a:cubicBezTo>
                <a:cubicBezTo>
                  <a:pt x="382170" y="1819517"/>
                  <a:pt x="509965" y="1832218"/>
                  <a:pt x="578227" y="1833805"/>
                </a:cubicBezTo>
                <a:lnTo>
                  <a:pt x="749677" y="1809992"/>
                </a:lnTo>
                <a:lnTo>
                  <a:pt x="916365" y="1762367"/>
                </a:lnTo>
                <a:lnTo>
                  <a:pt x="1106865" y="1662355"/>
                </a:lnTo>
                <a:lnTo>
                  <a:pt x="1244977" y="1552817"/>
                </a:lnTo>
                <a:lnTo>
                  <a:pt x="1397377" y="1390892"/>
                </a:lnTo>
                <a:lnTo>
                  <a:pt x="1502152" y="1276592"/>
                </a:lnTo>
                <a:lnTo>
                  <a:pt x="1625977" y="1057517"/>
                </a:lnTo>
                <a:lnTo>
                  <a:pt x="1702177" y="919405"/>
                </a:lnTo>
                <a:close/>
              </a:path>
            </a:pathLst>
          </a:custGeom>
          <a:solidFill>
            <a:schemeClr val="bg1">
              <a:alpha val="2000"/>
            </a:schemeClr>
          </a:solidFill>
          <a:ln w="28575">
            <a:solidFill>
              <a:schemeClr val="bg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44450" dist="2540000" algn="ctr">
              <a:srgbClr val="000000">
                <a:alpha val="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58" name="Group 1257"/>
          <p:cNvGrpSpPr/>
          <p:nvPr/>
        </p:nvGrpSpPr>
        <p:grpSpPr>
          <a:xfrm>
            <a:off x="2739524" y="2549373"/>
            <a:ext cx="2869345" cy="400110"/>
            <a:chOff x="5334274" y="4014107"/>
            <a:chExt cx="2869345" cy="400110"/>
          </a:xfrm>
        </p:grpSpPr>
        <p:sp>
          <p:nvSpPr>
            <p:cNvPr id="1259" name="TextBox 1258"/>
            <p:cNvSpPr txBox="1"/>
            <p:nvPr/>
          </p:nvSpPr>
          <p:spPr>
            <a:xfrm>
              <a:off x="6050840" y="4014107"/>
              <a:ext cx="21527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 smtClean="0">
                  <a:solidFill>
                    <a:srgbClr val="7030A0"/>
                  </a:solidFill>
                  <a:latin typeface="Bookman Old Style" pitchFamily="18" charset="0"/>
                </a:rPr>
                <a:t>Gastric juices</a:t>
              </a:r>
              <a:endParaRPr lang="en-IN" sz="2000" dirty="0">
                <a:solidFill>
                  <a:srgbClr val="7030A0"/>
                </a:solidFill>
                <a:latin typeface="Bookman Old Style" pitchFamily="18" charset="0"/>
              </a:endParaRPr>
            </a:p>
          </p:txBody>
        </p:sp>
        <p:cxnSp>
          <p:nvCxnSpPr>
            <p:cNvPr id="1260" name="Straight Arrow Connector 1259"/>
            <p:cNvCxnSpPr/>
            <p:nvPr/>
          </p:nvCxnSpPr>
          <p:spPr>
            <a:xfrm flipH="1">
              <a:off x="5334274" y="4214162"/>
              <a:ext cx="6762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13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00156 0.07006 C 0.00712 0.09753 0.00677 0.1071 0.00885 0.11451 " pathEditMode="relative" rAng="0" ptsTypes="FfF">
                                      <p:cBhvr>
                                        <p:cTn id="30" dur="2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" y="57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6.17284E-7 L 0.00747 0.07562 L 0.0132 0.11451 " pathEditMode="relative" rAng="0" ptsTypes="FAF">
                                      <p:cBhvr>
                                        <p:cTn id="32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" y="571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32099E-6 L 0.00659 0.06697 " pathEditMode="relative" rAng="0" ptsTypes="FF">
                                      <p:cBhvr>
                                        <p:cTn id="34" dur="2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" y="33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0746 0.07562 L 0.0125 0.09074 " pathEditMode="relative" rAng="0" ptsTypes="FAF">
                                      <p:cBhvr>
                                        <p:cTn id="36" dur="2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11821 C 0.01545 0.13241 0.04844 0.1642 0.054 0.20339 C 0.05955 0.24259 0.05243 0.32253 0.0415 0.35339 C 0.03177 0.39074 0.00295 0.38241 -0.01198 0.38827 " pathEditMode="relative" rAng="0" ptsTypes="fasf">
                                      <p:cBhvr>
                                        <p:cTn id="47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1361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6 0.10556 C 0.01562 0.1213 0.02865 0.16945 0.03698 0.20093 C 0.04531 0.23241 0.06163 0.27006 0.06198 0.29537 C 0.06233 0.32068 0.04844 0.33735 0.03924 0.35247 " pathEditMode="relative" rAng="0" ptsTypes="faaf">
                                      <p:cBhvr>
                                        <p:cTn id="49" dur="2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1234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09074 C 0.02014 0.10494 0.04913 0.15957 0.05399 0.2034 C 0.06059 0.2429 0.06805 0.30617 0.05208 0.3284 C 0.04236 0.36574 -0.03368 0.34846 -0.04219 0.33766 " pathEditMode="relative" rAng="0" ptsTypes="fasf">
                                      <p:cBhvr>
                                        <p:cTn id="51" dur="2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373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9 0.06635 C 0.01076 0.08209 0.04305 0.15154 0.04513 0.20277 C 0.05434 0.24105 0.03177 0.24969 0.02829 0.27284 C 0.02482 0.29598 0.02482 0.32746 0.02395 0.34197 " pathEditMode="relative" rAng="0" ptsTypes="ffaf">
                                      <p:cBhvr>
                                        <p:cTn id="53" dur="20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13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6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6.17284E-7 C 0.00799 0.0071 0.03299 0.04599 0.04757 0.04197 C 0.06215 0.03796 0.07917 -0.00617 0.08715 -0.02469 C 0.09514 -0.04321 0.0941 -0.05957 0.09583 -0.06883 " pathEditMode="relative" rAng="0" ptsTypes="faaF">
                                      <p:cBhvr>
                                        <p:cTn id="170" dur="2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2" y="-1142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09877E-6 C 0.00729 0.00648 0.02848 0.03488 0.04393 0.03951 C 0.05938 0.04414 0.08212 0.05 0.09254 0.0284 C 0.10295 0.00679 0.10903 -0.06296 0.10643 -0.09043 " pathEditMode="relative" rAng="0" ptsTypes="faaf">
                                      <p:cBhvr>
                                        <p:cTn id="172" dur="2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-2037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6 C 0.01093 -0.00093 0.0507 1.23457E-6 0.06615 -0.00648 C 0.0816 -0.01296 0.08646 -0.02685 0.09323 -0.03889 C 0.10001 -0.05093 0.10313 -0.07068 0.10712 -0.0787 " pathEditMode="relative" rAng="0" ptsTypes="faaf">
                                      <p:cBhvr>
                                        <p:cTn id="174" dur="2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7" y="-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20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58025E-6 C 0.00018 -0.0145 0.00486 -0.10061 -0.01823 -0.11882 C -0.04132 -0.13703 -0.12743 -0.1395 -0.13906 -0.10987 C -0.15069 -0.08024 -0.14826 -0.06111 -0.14409 -0.04012 " pathEditMode="relative" rAng="0" ptsTypes="fasf">
                                      <p:cBhvr>
                                        <p:cTn id="297" dur="2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-6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500"/>
                            </p:stCondLst>
                            <p:childTnLst>
                              <p:par>
                                <p:cTn id="3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500"/>
                            </p:stCondLst>
                            <p:childTnLst>
                              <p:par>
                                <p:cTn id="30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0216 L 0.02413 -0.06728 " pathEditMode="relative" rAng="0" ptsTypes="AA">
                                      <p:cBhvr>
                                        <p:cTn id="309" dur="2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-3272"/>
                                    </p:animMotion>
                                  </p:childTnLst>
                                </p:cTn>
                              </p:par>
                              <p:par>
                                <p:cTn id="3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83951E-6 L -0.02118 -0.06296 " pathEditMode="relative" rAng="0" ptsTypes="AA">
                                      <p:cBhvr>
                                        <p:cTn id="311" dur="2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1" dur="2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78" grpId="0" animBg="1"/>
      <p:bldP spid="578" grpId="1" animBg="1"/>
      <p:bldP spid="732" grpId="0" animBg="1"/>
      <p:bldP spid="829" grpId="0"/>
      <p:bldP spid="829" grpId="1"/>
      <p:bldP spid="2048" grpId="0" animBg="1"/>
      <p:bldP spid="2048" grpId="1" animBg="1"/>
      <p:bldP spid="742" grpId="0" animBg="1"/>
      <p:bldP spid="1238" grpId="0"/>
      <p:bldP spid="1238" grpId="1"/>
      <p:bldP spid="1239" grpId="0"/>
      <p:bldP spid="1239" grpId="1"/>
      <p:bldP spid="1242" grpId="0" animBg="1"/>
      <p:bldP spid="1242" grpId="1" animBg="1"/>
      <p:bldP spid="1244" grpId="0"/>
      <p:bldP spid="1244" grpId="1"/>
      <p:bldP spid="1245" grpId="0"/>
      <p:bldP spid="1245" grpId="1"/>
      <p:bldP spid="1246" grpId="0"/>
      <p:bldP spid="1246" grpId="1"/>
      <p:bldP spid="2079" grpId="0" animBg="1"/>
      <p:bldP spid="2079" grpId="1" animBg="1"/>
      <p:bldP spid="2078" grpId="0" animBg="1"/>
      <p:bldP spid="2078" grpId="1" animBg="1"/>
      <p:bldP spid="2078" grpId="2" animBg="1"/>
      <p:bldP spid="807" grpId="0" animBg="1"/>
      <p:bldP spid="807" grpId="1" animBg="1"/>
      <p:bldP spid="2049" grpId="0" animBg="1"/>
      <p:bldP spid="2049" grpId="1" animBg="1"/>
      <p:bldP spid="2080" grpId="0" animBg="1"/>
      <p:bldP spid="2080" grpId="1" animBg="1"/>
      <p:bldP spid="2080" grpId="2" animBg="1"/>
      <p:bldP spid="2081" grpId="0" animBg="1"/>
      <p:bldP spid="2081" grpId="1" animBg="1"/>
      <p:bldP spid="2081" grpId="2" animBg="1"/>
      <p:bldP spid="2082" grpId="0" animBg="1"/>
      <p:bldP spid="2082" grpId="1" animBg="1"/>
      <p:bldP spid="2082" grpId="2" animBg="1"/>
      <p:bldP spid="1252" grpId="0"/>
      <p:bldP spid="1252" grpId="1"/>
      <p:bldP spid="1253" grpId="0"/>
      <p:bldP spid="1253" grpId="1"/>
      <p:bldP spid="1254" grpId="0"/>
      <p:bldP spid="1254" grpId="1"/>
      <p:bldP spid="12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\\192.168.1.18\mt_school\2014_15\01STATE_BOARD_MH\ENGLISH_MED\TAT_2014 - 15\10th std\Biology\Chapter 10\Images\Stomach_Renders3-01.jpg56c822f4-3e58-4800-9bfa-d262f3e1cb26Larg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9556" l="7667" r="54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72" t="8744" r="45019" b="7036"/>
          <a:stretch/>
        </p:blipFill>
        <p:spPr bwMode="auto">
          <a:xfrm>
            <a:off x="809146" y="767854"/>
            <a:ext cx="2726538" cy="360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reeform 53"/>
          <p:cNvSpPr/>
          <p:nvPr/>
        </p:nvSpPr>
        <p:spPr>
          <a:xfrm>
            <a:off x="2514121" y="1576377"/>
            <a:ext cx="133518" cy="229517"/>
          </a:xfrm>
          <a:custGeom>
            <a:avLst/>
            <a:gdLst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11 h 223848"/>
              <a:gd name="connsiteX1" fmla="*/ 52388 w 133350"/>
              <a:gd name="connsiteY1" fmla="*/ 61923 h 223848"/>
              <a:gd name="connsiteX2" fmla="*/ 23813 w 133350"/>
              <a:gd name="connsiteY2" fmla="*/ 123836 h 223848"/>
              <a:gd name="connsiteX3" fmla="*/ 0 w 133350"/>
              <a:gd name="connsiteY3" fmla="*/ 157173 h 223848"/>
              <a:gd name="connsiteX4" fmla="*/ 0 w 133350"/>
              <a:gd name="connsiteY4" fmla="*/ 223848 h 223848"/>
              <a:gd name="connsiteX5" fmla="*/ 66675 w 133350"/>
              <a:gd name="connsiteY5" fmla="*/ 180986 h 223848"/>
              <a:gd name="connsiteX6" fmla="*/ 114300 w 133350"/>
              <a:gd name="connsiteY6" fmla="*/ 128598 h 223848"/>
              <a:gd name="connsiteX7" fmla="*/ 133350 w 133350"/>
              <a:gd name="connsiteY7" fmla="*/ 66686 h 223848"/>
              <a:gd name="connsiteX8" fmla="*/ 119063 w 133350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4196"/>
              <a:gd name="connsiteX1" fmla="*/ 52388 w 133518"/>
              <a:gd name="connsiteY1" fmla="*/ 61923 h 224196"/>
              <a:gd name="connsiteX2" fmla="*/ 23813 w 133518"/>
              <a:gd name="connsiteY2" fmla="*/ 123836 h 224196"/>
              <a:gd name="connsiteX3" fmla="*/ 0 w 133518"/>
              <a:gd name="connsiteY3" fmla="*/ 157173 h 224196"/>
              <a:gd name="connsiteX4" fmla="*/ 0 w 133518"/>
              <a:gd name="connsiteY4" fmla="*/ 223848 h 224196"/>
              <a:gd name="connsiteX5" fmla="*/ 66675 w 133518"/>
              <a:gd name="connsiteY5" fmla="*/ 180986 h 224196"/>
              <a:gd name="connsiteX6" fmla="*/ 114300 w 133518"/>
              <a:gd name="connsiteY6" fmla="*/ 128598 h 224196"/>
              <a:gd name="connsiteX7" fmla="*/ 133350 w 133518"/>
              <a:gd name="connsiteY7" fmla="*/ 66686 h 224196"/>
              <a:gd name="connsiteX8" fmla="*/ 119063 w 133518"/>
              <a:gd name="connsiteY8" fmla="*/ 11 h 224196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518" h="229517">
                <a:moveTo>
                  <a:pt x="119063" y="11"/>
                </a:moveTo>
                <a:cubicBezTo>
                  <a:pt x="105569" y="-783"/>
                  <a:pt x="68263" y="41286"/>
                  <a:pt x="52388" y="61923"/>
                </a:cubicBezTo>
                <a:cubicBezTo>
                  <a:pt x="36513" y="82561"/>
                  <a:pt x="32544" y="107961"/>
                  <a:pt x="23813" y="123836"/>
                </a:cubicBezTo>
                <a:cubicBezTo>
                  <a:pt x="15082" y="139711"/>
                  <a:pt x="0" y="134948"/>
                  <a:pt x="0" y="157173"/>
                </a:cubicBezTo>
                <a:lnTo>
                  <a:pt x="0" y="223848"/>
                </a:lnTo>
                <a:cubicBezTo>
                  <a:pt x="0" y="246073"/>
                  <a:pt x="47625" y="196861"/>
                  <a:pt x="66675" y="180986"/>
                </a:cubicBezTo>
                <a:cubicBezTo>
                  <a:pt x="85725" y="165111"/>
                  <a:pt x="103188" y="147648"/>
                  <a:pt x="114300" y="128598"/>
                </a:cubicBezTo>
                <a:cubicBezTo>
                  <a:pt x="125412" y="109548"/>
                  <a:pt x="132556" y="88117"/>
                  <a:pt x="133350" y="66686"/>
                </a:cubicBezTo>
                <a:cubicBezTo>
                  <a:pt x="134144" y="45255"/>
                  <a:pt x="132557" y="805"/>
                  <a:pt x="119063" y="11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0" name="Group 209"/>
          <p:cNvGrpSpPr/>
          <p:nvPr/>
        </p:nvGrpSpPr>
        <p:grpSpPr>
          <a:xfrm>
            <a:off x="3349127" y="1727141"/>
            <a:ext cx="71438" cy="500038"/>
            <a:chOff x="6618443" y="1727141"/>
            <a:chExt cx="71438" cy="500038"/>
          </a:xfrm>
        </p:grpSpPr>
        <p:grpSp>
          <p:nvGrpSpPr>
            <p:cNvPr id="211" name="Group 210"/>
            <p:cNvGrpSpPr/>
            <p:nvPr/>
          </p:nvGrpSpPr>
          <p:grpSpPr>
            <a:xfrm>
              <a:off x="6618443" y="1727141"/>
              <a:ext cx="71438" cy="481012"/>
              <a:chOff x="6617494" y="1777411"/>
              <a:chExt cx="71438" cy="481012"/>
            </a:xfrm>
          </p:grpSpPr>
          <p:sp>
            <p:nvSpPr>
              <p:cNvPr id="215" name="Freeform 214"/>
              <p:cNvSpPr/>
              <p:nvPr/>
            </p:nvSpPr>
            <p:spPr>
              <a:xfrm>
                <a:off x="6617494" y="1777411"/>
                <a:ext cx="71438" cy="481012"/>
              </a:xfrm>
              <a:custGeom>
                <a:avLst/>
                <a:gdLst>
                  <a:gd name="connsiteX0" fmla="*/ 14288 w 71438"/>
                  <a:gd name="connsiteY0" fmla="*/ 0 h 481012"/>
                  <a:gd name="connsiteX1" fmla="*/ 14288 w 71438"/>
                  <a:gd name="connsiteY1" fmla="*/ 0 h 481012"/>
                  <a:gd name="connsiteX2" fmla="*/ 19050 w 71438"/>
                  <a:gd name="connsiteY2" fmla="*/ 85725 h 481012"/>
                  <a:gd name="connsiteX3" fmla="*/ 23813 w 71438"/>
                  <a:gd name="connsiteY3" fmla="*/ 104775 h 481012"/>
                  <a:gd name="connsiteX4" fmla="*/ 28575 w 71438"/>
                  <a:gd name="connsiteY4" fmla="*/ 342900 h 481012"/>
                  <a:gd name="connsiteX5" fmla="*/ 0 w 71438"/>
                  <a:gd name="connsiteY5" fmla="*/ 481012 h 481012"/>
                  <a:gd name="connsiteX6" fmla="*/ 42863 w 71438"/>
                  <a:gd name="connsiteY6" fmla="*/ 428625 h 481012"/>
                  <a:gd name="connsiteX7" fmla="*/ 66675 w 71438"/>
                  <a:gd name="connsiteY7" fmla="*/ 323850 h 481012"/>
                  <a:gd name="connsiteX8" fmla="*/ 71438 w 71438"/>
                  <a:gd name="connsiteY8" fmla="*/ 204787 h 481012"/>
                  <a:gd name="connsiteX9" fmla="*/ 71438 w 71438"/>
                  <a:gd name="connsiteY9" fmla="*/ 152400 h 481012"/>
                  <a:gd name="connsiteX10" fmla="*/ 66675 w 71438"/>
                  <a:gd name="connsiteY10" fmla="*/ 42862 h 481012"/>
                  <a:gd name="connsiteX11" fmla="*/ 14288 w 71438"/>
                  <a:gd name="connsiteY11" fmla="*/ 0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38" h="481012">
                    <a:moveTo>
                      <a:pt x="14288" y="0"/>
                    </a:moveTo>
                    <a:lnTo>
                      <a:pt x="14288" y="0"/>
                    </a:lnTo>
                    <a:cubicBezTo>
                      <a:pt x="15875" y="28575"/>
                      <a:pt x="16459" y="57223"/>
                      <a:pt x="19050" y="85725"/>
                    </a:cubicBezTo>
                    <a:cubicBezTo>
                      <a:pt x="19643" y="92244"/>
                      <a:pt x="23329" y="98247"/>
                      <a:pt x="23813" y="104775"/>
                    </a:cubicBezTo>
                    <a:cubicBezTo>
                      <a:pt x="30437" y="194194"/>
                      <a:pt x="28575" y="251583"/>
                      <a:pt x="28575" y="342900"/>
                    </a:cubicBezTo>
                    <a:lnTo>
                      <a:pt x="0" y="481012"/>
                    </a:lnTo>
                    <a:lnTo>
                      <a:pt x="42863" y="428625"/>
                    </a:lnTo>
                    <a:lnTo>
                      <a:pt x="66675" y="323850"/>
                    </a:lnTo>
                    <a:lnTo>
                      <a:pt x="71438" y="204787"/>
                    </a:lnTo>
                    <a:lnTo>
                      <a:pt x="71438" y="152400"/>
                    </a:lnTo>
                    <a:lnTo>
                      <a:pt x="66675" y="42862"/>
                    </a:lnTo>
                    <a:lnTo>
                      <a:pt x="14288" y="0"/>
                    </a:lnTo>
                    <a:close/>
                  </a:path>
                </a:pathLst>
              </a:cu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6" name="Freeform 215"/>
              <p:cNvSpPr/>
              <p:nvPr/>
            </p:nvSpPr>
            <p:spPr>
              <a:xfrm rot="10800000">
                <a:off x="6617494" y="1792745"/>
                <a:ext cx="45719" cy="355137"/>
              </a:xfrm>
              <a:custGeom>
                <a:avLst/>
                <a:gdLst>
                  <a:gd name="connsiteX0" fmla="*/ 14288 w 71438"/>
                  <a:gd name="connsiteY0" fmla="*/ 0 h 481012"/>
                  <a:gd name="connsiteX1" fmla="*/ 14288 w 71438"/>
                  <a:gd name="connsiteY1" fmla="*/ 0 h 481012"/>
                  <a:gd name="connsiteX2" fmla="*/ 19050 w 71438"/>
                  <a:gd name="connsiteY2" fmla="*/ 85725 h 481012"/>
                  <a:gd name="connsiteX3" fmla="*/ 23813 w 71438"/>
                  <a:gd name="connsiteY3" fmla="*/ 104775 h 481012"/>
                  <a:gd name="connsiteX4" fmla="*/ 28575 w 71438"/>
                  <a:gd name="connsiteY4" fmla="*/ 342900 h 481012"/>
                  <a:gd name="connsiteX5" fmla="*/ 0 w 71438"/>
                  <a:gd name="connsiteY5" fmla="*/ 481012 h 481012"/>
                  <a:gd name="connsiteX6" fmla="*/ 42863 w 71438"/>
                  <a:gd name="connsiteY6" fmla="*/ 428625 h 481012"/>
                  <a:gd name="connsiteX7" fmla="*/ 66675 w 71438"/>
                  <a:gd name="connsiteY7" fmla="*/ 323850 h 481012"/>
                  <a:gd name="connsiteX8" fmla="*/ 71438 w 71438"/>
                  <a:gd name="connsiteY8" fmla="*/ 204787 h 481012"/>
                  <a:gd name="connsiteX9" fmla="*/ 71438 w 71438"/>
                  <a:gd name="connsiteY9" fmla="*/ 152400 h 481012"/>
                  <a:gd name="connsiteX10" fmla="*/ 66675 w 71438"/>
                  <a:gd name="connsiteY10" fmla="*/ 42862 h 481012"/>
                  <a:gd name="connsiteX11" fmla="*/ 14288 w 71438"/>
                  <a:gd name="connsiteY11" fmla="*/ 0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38" h="481012">
                    <a:moveTo>
                      <a:pt x="14288" y="0"/>
                    </a:moveTo>
                    <a:lnTo>
                      <a:pt x="14288" y="0"/>
                    </a:lnTo>
                    <a:cubicBezTo>
                      <a:pt x="15875" y="28575"/>
                      <a:pt x="16459" y="57223"/>
                      <a:pt x="19050" y="85725"/>
                    </a:cubicBezTo>
                    <a:cubicBezTo>
                      <a:pt x="19643" y="92244"/>
                      <a:pt x="23329" y="98247"/>
                      <a:pt x="23813" y="104775"/>
                    </a:cubicBezTo>
                    <a:cubicBezTo>
                      <a:pt x="30437" y="194194"/>
                      <a:pt x="28575" y="251583"/>
                      <a:pt x="28575" y="342900"/>
                    </a:cubicBezTo>
                    <a:lnTo>
                      <a:pt x="0" y="481012"/>
                    </a:lnTo>
                    <a:lnTo>
                      <a:pt x="42863" y="428625"/>
                    </a:lnTo>
                    <a:lnTo>
                      <a:pt x="66675" y="323850"/>
                    </a:lnTo>
                    <a:lnTo>
                      <a:pt x="71438" y="204787"/>
                    </a:lnTo>
                    <a:lnTo>
                      <a:pt x="71438" y="152400"/>
                    </a:lnTo>
                    <a:lnTo>
                      <a:pt x="66675" y="42862"/>
                    </a:lnTo>
                    <a:lnTo>
                      <a:pt x="14288" y="0"/>
                    </a:lnTo>
                    <a:close/>
                  </a:path>
                </a:pathLst>
              </a:cu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6618443" y="1746167"/>
              <a:ext cx="71438" cy="481012"/>
              <a:chOff x="6617494" y="1777411"/>
              <a:chExt cx="71438" cy="481012"/>
            </a:xfrm>
          </p:grpSpPr>
          <p:sp>
            <p:nvSpPr>
              <p:cNvPr id="213" name="Freeform 212"/>
              <p:cNvSpPr/>
              <p:nvPr/>
            </p:nvSpPr>
            <p:spPr>
              <a:xfrm>
                <a:off x="6617494" y="1777411"/>
                <a:ext cx="71438" cy="481012"/>
              </a:xfrm>
              <a:custGeom>
                <a:avLst/>
                <a:gdLst>
                  <a:gd name="connsiteX0" fmla="*/ 14288 w 71438"/>
                  <a:gd name="connsiteY0" fmla="*/ 0 h 481012"/>
                  <a:gd name="connsiteX1" fmla="*/ 14288 w 71438"/>
                  <a:gd name="connsiteY1" fmla="*/ 0 h 481012"/>
                  <a:gd name="connsiteX2" fmla="*/ 19050 w 71438"/>
                  <a:gd name="connsiteY2" fmla="*/ 85725 h 481012"/>
                  <a:gd name="connsiteX3" fmla="*/ 23813 w 71438"/>
                  <a:gd name="connsiteY3" fmla="*/ 104775 h 481012"/>
                  <a:gd name="connsiteX4" fmla="*/ 28575 w 71438"/>
                  <a:gd name="connsiteY4" fmla="*/ 342900 h 481012"/>
                  <a:gd name="connsiteX5" fmla="*/ 0 w 71438"/>
                  <a:gd name="connsiteY5" fmla="*/ 481012 h 481012"/>
                  <a:gd name="connsiteX6" fmla="*/ 42863 w 71438"/>
                  <a:gd name="connsiteY6" fmla="*/ 428625 h 481012"/>
                  <a:gd name="connsiteX7" fmla="*/ 66675 w 71438"/>
                  <a:gd name="connsiteY7" fmla="*/ 323850 h 481012"/>
                  <a:gd name="connsiteX8" fmla="*/ 71438 w 71438"/>
                  <a:gd name="connsiteY8" fmla="*/ 204787 h 481012"/>
                  <a:gd name="connsiteX9" fmla="*/ 71438 w 71438"/>
                  <a:gd name="connsiteY9" fmla="*/ 152400 h 481012"/>
                  <a:gd name="connsiteX10" fmla="*/ 66675 w 71438"/>
                  <a:gd name="connsiteY10" fmla="*/ 42862 h 481012"/>
                  <a:gd name="connsiteX11" fmla="*/ 14288 w 71438"/>
                  <a:gd name="connsiteY11" fmla="*/ 0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38" h="481012">
                    <a:moveTo>
                      <a:pt x="14288" y="0"/>
                    </a:moveTo>
                    <a:lnTo>
                      <a:pt x="14288" y="0"/>
                    </a:lnTo>
                    <a:cubicBezTo>
                      <a:pt x="15875" y="28575"/>
                      <a:pt x="16459" y="57223"/>
                      <a:pt x="19050" y="85725"/>
                    </a:cubicBezTo>
                    <a:cubicBezTo>
                      <a:pt x="19643" y="92244"/>
                      <a:pt x="23329" y="98247"/>
                      <a:pt x="23813" y="104775"/>
                    </a:cubicBezTo>
                    <a:cubicBezTo>
                      <a:pt x="30437" y="194194"/>
                      <a:pt x="28575" y="251583"/>
                      <a:pt x="28575" y="342900"/>
                    </a:cubicBezTo>
                    <a:lnTo>
                      <a:pt x="0" y="481012"/>
                    </a:lnTo>
                    <a:lnTo>
                      <a:pt x="42863" y="428625"/>
                    </a:lnTo>
                    <a:lnTo>
                      <a:pt x="66675" y="323850"/>
                    </a:lnTo>
                    <a:lnTo>
                      <a:pt x="71438" y="204787"/>
                    </a:lnTo>
                    <a:lnTo>
                      <a:pt x="71438" y="152400"/>
                    </a:lnTo>
                    <a:lnTo>
                      <a:pt x="66675" y="42862"/>
                    </a:lnTo>
                    <a:lnTo>
                      <a:pt x="14288" y="0"/>
                    </a:lnTo>
                    <a:close/>
                  </a:path>
                </a:pathLst>
              </a:cu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4" name="Freeform 213"/>
              <p:cNvSpPr/>
              <p:nvPr/>
            </p:nvSpPr>
            <p:spPr>
              <a:xfrm rot="10800000">
                <a:off x="6617494" y="1792745"/>
                <a:ext cx="45719" cy="355137"/>
              </a:xfrm>
              <a:custGeom>
                <a:avLst/>
                <a:gdLst>
                  <a:gd name="connsiteX0" fmla="*/ 14288 w 71438"/>
                  <a:gd name="connsiteY0" fmla="*/ 0 h 481012"/>
                  <a:gd name="connsiteX1" fmla="*/ 14288 w 71438"/>
                  <a:gd name="connsiteY1" fmla="*/ 0 h 481012"/>
                  <a:gd name="connsiteX2" fmla="*/ 19050 w 71438"/>
                  <a:gd name="connsiteY2" fmla="*/ 85725 h 481012"/>
                  <a:gd name="connsiteX3" fmla="*/ 23813 w 71438"/>
                  <a:gd name="connsiteY3" fmla="*/ 104775 h 481012"/>
                  <a:gd name="connsiteX4" fmla="*/ 28575 w 71438"/>
                  <a:gd name="connsiteY4" fmla="*/ 342900 h 481012"/>
                  <a:gd name="connsiteX5" fmla="*/ 0 w 71438"/>
                  <a:gd name="connsiteY5" fmla="*/ 481012 h 481012"/>
                  <a:gd name="connsiteX6" fmla="*/ 42863 w 71438"/>
                  <a:gd name="connsiteY6" fmla="*/ 428625 h 481012"/>
                  <a:gd name="connsiteX7" fmla="*/ 66675 w 71438"/>
                  <a:gd name="connsiteY7" fmla="*/ 323850 h 481012"/>
                  <a:gd name="connsiteX8" fmla="*/ 71438 w 71438"/>
                  <a:gd name="connsiteY8" fmla="*/ 204787 h 481012"/>
                  <a:gd name="connsiteX9" fmla="*/ 71438 w 71438"/>
                  <a:gd name="connsiteY9" fmla="*/ 152400 h 481012"/>
                  <a:gd name="connsiteX10" fmla="*/ 66675 w 71438"/>
                  <a:gd name="connsiteY10" fmla="*/ 42862 h 481012"/>
                  <a:gd name="connsiteX11" fmla="*/ 14288 w 71438"/>
                  <a:gd name="connsiteY11" fmla="*/ 0 h 48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438" h="481012">
                    <a:moveTo>
                      <a:pt x="14288" y="0"/>
                    </a:moveTo>
                    <a:lnTo>
                      <a:pt x="14288" y="0"/>
                    </a:lnTo>
                    <a:cubicBezTo>
                      <a:pt x="15875" y="28575"/>
                      <a:pt x="16459" y="57223"/>
                      <a:pt x="19050" y="85725"/>
                    </a:cubicBezTo>
                    <a:cubicBezTo>
                      <a:pt x="19643" y="92244"/>
                      <a:pt x="23329" y="98247"/>
                      <a:pt x="23813" y="104775"/>
                    </a:cubicBezTo>
                    <a:cubicBezTo>
                      <a:pt x="30437" y="194194"/>
                      <a:pt x="28575" y="251583"/>
                      <a:pt x="28575" y="342900"/>
                    </a:cubicBezTo>
                    <a:lnTo>
                      <a:pt x="0" y="481012"/>
                    </a:lnTo>
                    <a:lnTo>
                      <a:pt x="42863" y="428625"/>
                    </a:lnTo>
                    <a:lnTo>
                      <a:pt x="66675" y="323850"/>
                    </a:lnTo>
                    <a:lnTo>
                      <a:pt x="71438" y="204787"/>
                    </a:lnTo>
                    <a:lnTo>
                      <a:pt x="71438" y="152400"/>
                    </a:lnTo>
                    <a:lnTo>
                      <a:pt x="66675" y="42862"/>
                    </a:lnTo>
                    <a:lnTo>
                      <a:pt x="14288" y="0"/>
                    </a:lnTo>
                    <a:close/>
                  </a:path>
                </a:pathLst>
              </a:cu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661" name="TextBox 660"/>
          <p:cNvSpPr txBox="1"/>
          <p:nvPr/>
        </p:nvSpPr>
        <p:spPr>
          <a:xfrm>
            <a:off x="3901855" y="666750"/>
            <a:ext cx="404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The partially digested food leaves the stomach 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662" name="TextBox 661"/>
          <p:cNvSpPr txBox="1"/>
          <p:nvPr/>
        </p:nvSpPr>
        <p:spPr>
          <a:xfrm>
            <a:off x="3901855" y="1403687"/>
            <a:ext cx="4267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Bookman Old Style" pitchFamily="18" charset="0"/>
              </a:rPr>
              <a:t>The exit of the food from the stomach is regulated by a muscle called</a:t>
            </a:r>
            <a:endParaRPr lang="en-US" sz="2000" dirty="0">
              <a:solidFill>
                <a:srgbClr val="7030A0"/>
              </a:solidFill>
              <a:latin typeface="Bookman Old Style" pitchFamily="18" charset="0"/>
            </a:endParaRPr>
          </a:p>
        </p:txBody>
      </p:sp>
      <p:sp>
        <p:nvSpPr>
          <p:cNvPr id="663" name="Freeform 662"/>
          <p:cNvSpPr/>
          <p:nvPr/>
        </p:nvSpPr>
        <p:spPr>
          <a:xfrm>
            <a:off x="1631817" y="2487616"/>
            <a:ext cx="1658415" cy="776288"/>
          </a:xfrm>
          <a:custGeom>
            <a:avLst/>
            <a:gdLst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4500 w 1714500"/>
              <a:gd name="connsiteY0" fmla="*/ 0 h 1357313"/>
              <a:gd name="connsiteX1" fmla="*/ 1590675 w 1714500"/>
              <a:gd name="connsiteY1" fmla="*/ 19050 h 1357313"/>
              <a:gd name="connsiteX2" fmla="*/ 1543050 w 1714500"/>
              <a:gd name="connsiteY2" fmla="*/ 128588 h 1357313"/>
              <a:gd name="connsiteX3" fmla="*/ 1524000 w 1714500"/>
              <a:gd name="connsiteY3" fmla="*/ 233363 h 1357313"/>
              <a:gd name="connsiteX4" fmla="*/ 1462087 w 1714500"/>
              <a:gd name="connsiteY4" fmla="*/ 342900 h 1357313"/>
              <a:gd name="connsiteX5" fmla="*/ 1333500 w 1714500"/>
              <a:gd name="connsiteY5" fmla="*/ 490538 h 1357313"/>
              <a:gd name="connsiteX6" fmla="*/ 1143000 w 1714500"/>
              <a:gd name="connsiteY6" fmla="*/ 490538 h 1357313"/>
              <a:gd name="connsiteX7" fmla="*/ 804862 w 1714500"/>
              <a:gd name="connsiteY7" fmla="*/ 376238 h 1357313"/>
              <a:gd name="connsiteX8" fmla="*/ 714375 w 1714500"/>
              <a:gd name="connsiteY8" fmla="*/ 519113 h 1357313"/>
              <a:gd name="connsiteX9" fmla="*/ 638175 w 1714500"/>
              <a:gd name="connsiteY9" fmla="*/ 609600 h 1357313"/>
              <a:gd name="connsiteX10" fmla="*/ 495300 w 1714500"/>
              <a:gd name="connsiteY10" fmla="*/ 738188 h 1357313"/>
              <a:gd name="connsiteX11" fmla="*/ 361950 w 1714500"/>
              <a:gd name="connsiteY11" fmla="*/ 757238 h 1357313"/>
              <a:gd name="connsiteX12" fmla="*/ 257175 w 1714500"/>
              <a:gd name="connsiteY12" fmla="*/ 728663 h 1357313"/>
              <a:gd name="connsiteX13" fmla="*/ 176212 w 1714500"/>
              <a:gd name="connsiteY13" fmla="*/ 719138 h 1357313"/>
              <a:gd name="connsiteX14" fmla="*/ 80962 w 1714500"/>
              <a:gd name="connsiteY14" fmla="*/ 752475 h 1357313"/>
              <a:gd name="connsiteX15" fmla="*/ 38100 w 1714500"/>
              <a:gd name="connsiteY15" fmla="*/ 776288 h 1357313"/>
              <a:gd name="connsiteX16" fmla="*/ 19050 w 1714500"/>
              <a:gd name="connsiteY16" fmla="*/ 857250 h 1357313"/>
              <a:gd name="connsiteX17" fmla="*/ 0 w 1714500"/>
              <a:gd name="connsiteY17" fmla="*/ 881063 h 1357313"/>
              <a:gd name="connsiteX18" fmla="*/ 66675 w 1714500"/>
              <a:gd name="connsiteY18" fmla="*/ 990600 h 1357313"/>
              <a:gd name="connsiteX19" fmla="*/ 114300 w 1714500"/>
              <a:gd name="connsiteY19" fmla="*/ 1114425 h 1357313"/>
              <a:gd name="connsiteX20" fmla="*/ 204787 w 1714500"/>
              <a:gd name="connsiteY20" fmla="*/ 1238250 h 1357313"/>
              <a:gd name="connsiteX21" fmla="*/ 338137 w 1714500"/>
              <a:gd name="connsiteY21" fmla="*/ 1323975 h 1357313"/>
              <a:gd name="connsiteX22" fmla="*/ 576262 w 1714500"/>
              <a:gd name="connsiteY22" fmla="*/ 1357313 h 1357313"/>
              <a:gd name="connsiteX23" fmla="*/ 747712 w 1714500"/>
              <a:gd name="connsiteY23" fmla="*/ 1333500 h 1357313"/>
              <a:gd name="connsiteX24" fmla="*/ 914400 w 1714500"/>
              <a:gd name="connsiteY24" fmla="*/ 1285875 h 1357313"/>
              <a:gd name="connsiteX25" fmla="*/ 1104900 w 1714500"/>
              <a:gd name="connsiteY25" fmla="*/ 1185863 h 1357313"/>
              <a:gd name="connsiteX26" fmla="*/ 1243012 w 1714500"/>
              <a:gd name="connsiteY26" fmla="*/ 1076325 h 1357313"/>
              <a:gd name="connsiteX27" fmla="*/ 1395412 w 1714500"/>
              <a:gd name="connsiteY27" fmla="*/ 914400 h 1357313"/>
              <a:gd name="connsiteX28" fmla="*/ 1500187 w 1714500"/>
              <a:gd name="connsiteY28" fmla="*/ 800100 h 1357313"/>
              <a:gd name="connsiteX29" fmla="*/ 1624012 w 1714500"/>
              <a:gd name="connsiteY29" fmla="*/ 581025 h 1357313"/>
              <a:gd name="connsiteX30" fmla="*/ 1700212 w 1714500"/>
              <a:gd name="connsiteY30" fmla="*/ 442913 h 1357313"/>
              <a:gd name="connsiteX31" fmla="*/ 1685925 w 1714500"/>
              <a:gd name="connsiteY31" fmla="*/ 352425 h 1357313"/>
              <a:gd name="connsiteX32" fmla="*/ 1657350 w 1714500"/>
              <a:gd name="connsiteY32" fmla="*/ 271463 h 1357313"/>
              <a:gd name="connsiteX33" fmla="*/ 1657350 w 1714500"/>
              <a:gd name="connsiteY33" fmla="*/ 161925 h 1357313"/>
              <a:gd name="connsiteX34" fmla="*/ 1714500 w 1714500"/>
              <a:gd name="connsiteY34" fmla="*/ 0 h 1357313"/>
              <a:gd name="connsiteX0" fmla="*/ 1716291 w 1716291"/>
              <a:gd name="connsiteY0" fmla="*/ 0 h 1357313"/>
              <a:gd name="connsiteX1" fmla="*/ 1592466 w 1716291"/>
              <a:gd name="connsiteY1" fmla="*/ 19050 h 1357313"/>
              <a:gd name="connsiteX2" fmla="*/ 1544841 w 1716291"/>
              <a:gd name="connsiteY2" fmla="*/ 128588 h 1357313"/>
              <a:gd name="connsiteX3" fmla="*/ 1525791 w 1716291"/>
              <a:gd name="connsiteY3" fmla="*/ 233363 h 1357313"/>
              <a:gd name="connsiteX4" fmla="*/ 1463878 w 1716291"/>
              <a:gd name="connsiteY4" fmla="*/ 342900 h 1357313"/>
              <a:gd name="connsiteX5" fmla="*/ 1335291 w 1716291"/>
              <a:gd name="connsiteY5" fmla="*/ 490538 h 1357313"/>
              <a:gd name="connsiteX6" fmla="*/ 1144791 w 1716291"/>
              <a:gd name="connsiteY6" fmla="*/ 490538 h 1357313"/>
              <a:gd name="connsiteX7" fmla="*/ 806653 w 1716291"/>
              <a:gd name="connsiteY7" fmla="*/ 376238 h 1357313"/>
              <a:gd name="connsiteX8" fmla="*/ 716166 w 1716291"/>
              <a:gd name="connsiteY8" fmla="*/ 519113 h 1357313"/>
              <a:gd name="connsiteX9" fmla="*/ 639966 w 1716291"/>
              <a:gd name="connsiteY9" fmla="*/ 609600 h 1357313"/>
              <a:gd name="connsiteX10" fmla="*/ 497091 w 1716291"/>
              <a:gd name="connsiteY10" fmla="*/ 738188 h 1357313"/>
              <a:gd name="connsiteX11" fmla="*/ 363741 w 1716291"/>
              <a:gd name="connsiteY11" fmla="*/ 757238 h 1357313"/>
              <a:gd name="connsiteX12" fmla="*/ 258966 w 1716291"/>
              <a:gd name="connsiteY12" fmla="*/ 728663 h 1357313"/>
              <a:gd name="connsiteX13" fmla="*/ 178003 w 1716291"/>
              <a:gd name="connsiteY13" fmla="*/ 719138 h 1357313"/>
              <a:gd name="connsiteX14" fmla="*/ 82753 w 1716291"/>
              <a:gd name="connsiteY14" fmla="*/ 752475 h 1357313"/>
              <a:gd name="connsiteX15" fmla="*/ 39891 w 1716291"/>
              <a:gd name="connsiteY15" fmla="*/ 776288 h 1357313"/>
              <a:gd name="connsiteX16" fmla="*/ 20841 w 1716291"/>
              <a:gd name="connsiteY16" fmla="*/ 857250 h 1357313"/>
              <a:gd name="connsiteX17" fmla="*/ 1791 w 1716291"/>
              <a:gd name="connsiteY17" fmla="*/ 881063 h 1357313"/>
              <a:gd name="connsiteX18" fmla="*/ 68466 w 1716291"/>
              <a:gd name="connsiteY18" fmla="*/ 990600 h 1357313"/>
              <a:gd name="connsiteX19" fmla="*/ 116091 w 1716291"/>
              <a:gd name="connsiteY19" fmla="*/ 1114425 h 1357313"/>
              <a:gd name="connsiteX20" fmla="*/ 206578 w 1716291"/>
              <a:gd name="connsiteY20" fmla="*/ 1238250 h 1357313"/>
              <a:gd name="connsiteX21" fmla="*/ 339928 w 1716291"/>
              <a:gd name="connsiteY21" fmla="*/ 1323975 h 1357313"/>
              <a:gd name="connsiteX22" fmla="*/ 578053 w 1716291"/>
              <a:gd name="connsiteY22" fmla="*/ 1357313 h 1357313"/>
              <a:gd name="connsiteX23" fmla="*/ 749503 w 1716291"/>
              <a:gd name="connsiteY23" fmla="*/ 1333500 h 1357313"/>
              <a:gd name="connsiteX24" fmla="*/ 916191 w 1716291"/>
              <a:gd name="connsiteY24" fmla="*/ 1285875 h 1357313"/>
              <a:gd name="connsiteX25" fmla="*/ 1106691 w 1716291"/>
              <a:gd name="connsiteY25" fmla="*/ 1185863 h 1357313"/>
              <a:gd name="connsiteX26" fmla="*/ 1244803 w 1716291"/>
              <a:gd name="connsiteY26" fmla="*/ 1076325 h 1357313"/>
              <a:gd name="connsiteX27" fmla="*/ 1397203 w 1716291"/>
              <a:gd name="connsiteY27" fmla="*/ 914400 h 1357313"/>
              <a:gd name="connsiteX28" fmla="*/ 1501978 w 1716291"/>
              <a:gd name="connsiteY28" fmla="*/ 800100 h 1357313"/>
              <a:gd name="connsiteX29" fmla="*/ 1625803 w 1716291"/>
              <a:gd name="connsiteY29" fmla="*/ 581025 h 1357313"/>
              <a:gd name="connsiteX30" fmla="*/ 1702003 w 1716291"/>
              <a:gd name="connsiteY30" fmla="*/ 442913 h 1357313"/>
              <a:gd name="connsiteX31" fmla="*/ 1687716 w 1716291"/>
              <a:gd name="connsiteY31" fmla="*/ 352425 h 1357313"/>
              <a:gd name="connsiteX32" fmla="*/ 1659141 w 1716291"/>
              <a:gd name="connsiteY32" fmla="*/ 271463 h 1357313"/>
              <a:gd name="connsiteX33" fmla="*/ 1659141 w 1716291"/>
              <a:gd name="connsiteY33" fmla="*/ 161925 h 1357313"/>
              <a:gd name="connsiteX34" fmla="*/ 1716291 w 1716291"/>
              <a:gd name="connsiteY34" fmla="*/ 0 h 1357313"/>
              <a:gd name="connsiteX0" fmla="*/ 1721813 w 1721813"/>
              <a:gd name="connsiteY0" fmla="*/ 0 h 1357313"/>
              <a:gd name="connsiteX1" fmla="*/ 1597988 w 1721813"/>
              <a:gd name="connsiteY1" fmla="*/ 19050 h 1357313"/>
              <a:gd name="connsiteX2" fmla="*/ 1550363 w 1721813"/>
              <a:gd name="connsiteY2" fmla="*/ 128588 h 1357313"/>
              <a:gd name="connsiteX3" fmla="*/ 1531313 w 1721813"/>
              <a:gd name="connsiteY3" fmla="*/ 233363 h 1357313"/>
              <a:gd name="connsiteX4" fmla="*/ 1469400 w 1721813"/>
              <a:gd name="connsiteY4" fmla="*/ 342900 h 1357313"/>
              <a:gd name="connsiteX5" fmla="*/ 1340813 w 1721813"/>
              <a:gd name="connsiteY5" fmla="*/ 490538 h 1357313"/>
              <a:gd name="connsiteX6" fmla="*/ 1150313 w 1721813"/>
              <a:gd name="connsiteY6" fmla="*/ 490538 h 1357313"/>
              <a:gd name="connsiteX7" fmla="*/ 812175 w 1721813"/>
              <a:gd name="connsiteY7" fmla="*/ 376238 h 1357313"/>
              <a:gd name="connsiteX8" fmla="*/ 721688 w 1721813"/>
              <a:gd name="connsiteY8" fmla="*/ 519113 h 1357313"/>
              <a:gd name="connsiteX9" fmla="*/ 645488 w 1721813"/>
              <a:gd name="connsiteY9" fmla="*/ 609600 h 1357313"/>
              <a:gd name="connsiteX10" fmla="*/ 502613 w 1721813"/>
              <a:gd name="connsiteY10" fmla="*/ 738188 h 1357313"/>
              <a:gd name="connsiteX11" fmla="*/ 369263 w 1721813"/>
              <a:gd name="connsiteY11" fmla="*/ 757238 h 1357313"/>
              <a:gd name="connsiteX12" fmla="*/ 264488 w 1721813"/>
              <a:gd name="connsiteY12" fmla="*/ 728663 h 1357313"/>
              <a:gd name="connsiteX13" fmla="*/ 183525 w 1721813"/>
              <a:gd name="connsiteY13" fmla="*/ 719138 h 1357313"/>
              <a:gd name="connsiteX14" fmla="*/ 88275 w 1721813"/>
              <a:gd name="connsiteY14" fmla="*/ 752475 h 1357313"/>
              <a:gd name="connsiteX15" fmla="*/ 45413 w 1721813"/>
              <a:gd name="connsiteY15" fmla="*/ 776288 h 1357313"/>
              <a:gd name="connsiteX16" fmla="*/ 26363 w 1721813"/>
              <a:gd name="connsiteY16" fmla="*/ 857250 h 1357313"/>
              <a:gd name="connsiteX17" fmla="*/ 7313 w 1721813"/>
              <a:gd name="connsiteY17" fmla="*/ 881063 h 1357313"/>
              <a:gd name="connsiteX18" fmla="*/ 73988 w 1721813"/>
              <a:gd name="connsiteY18" fmla="*/ 990600 h 1357313"/>
              <a:gd name="connsiteX19" fmla="*/ 121613 w 1721813"/>
              <a:gd name="connsiteY19" fmla="*/ 1114425 h 1357313"/>
              <a:gd name="connsiteX20" fmla="*/ 212100 w 1721813"/>
              <a:gd name="connsiteY20" fmla="*/ 1238250 h 1357313"/>
              <a:gd name="connsiteX21" fmla="*/ 345450 w 1721813"/>
              <a:gd name="connsiteY21" fmla="*/ 1323975 h 1357313"/>
              <a:gd name="connsiteX22" fmla="*/ 583575 w 1721813"/>
              <a:gd name="connsiteY22" fmla="*/ 1357313 h 1357313"/>
              <a:gd name="connsiteX23" fmla="*/ 755025 w 1721813"/>
              <a:gd name="connsiteY23" fmla="*/ 1333500 h 1357313"/>
              <a:gd name="connsiteX24" fmla="*/ 921713 w 1721813"/>
              <a:gd name="connsiteY24" fmla="*/ 1285875 h 1357313"/>
              <a:gd name="connsiteX25" fmla="*/ 1112213 w 1721813"/>
              <a:gd name="connsiteY25" fmla="*/ 1185863 h 1357313"/>
              <a:gd name="connsiteX26" fmla="*/ 1250325 w 1721813"/>
              <a:gd name="connsiteY26" fmla="*/ 1076325 h 1357313"/>
              <a:gd name="connsiteX27" fmla="*/ 1402725 w 1721813"/>
              <a:gd name="connsiteY27" fmla="*/ 914400 h 1357313"/>
              <a:gd name="connsiteX28" fmla="*/ 1507500 w 1721813"/>
              <a:gd name="connsiteY28" fmla="*/ 800100 h 1357313"/>
              <a:gd name="connsiteX29" fmla="*/ 1631325 w 1721813"/>
              <a:gd name="connsiteY29" fmla="*/ 581025 h 1357313"/>
              <a:gd name="connsiteX30" fmla="*/ 1707525 w 1721813"/>
              <a:gd name="connsiteY30" fmla="*/ 442913 h 1357313"/>
              <a:gd name="connsiteX31" fmla="*/ 1693238 w 1721813"/>
              <a:gd name="connsiteY31" fmla="*/ 352425 h 1357313"/>
              <a:gd name="connsiteX32" fmla="*/ 1664663 w 1721813"/>
              <a:gd name="connsiteY32" fmla="*/ 271463 h 1357313"/>
              <a:gd name="connsiteX33" fmla="*/ 1664663 w 1721813"/>
              <a:gd name="connsiteY33" fmla="*/ 161925 h 1357313"/>
              <a:gd name="connsiteX34" fmla="*/ 1721813 w 1721813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607 w 1716607"/>
              <a:gd name="connsiteY0" fmla="*/ 0 h 1357313"/>
              <a:gd name="connsiteX1" fmla="*/ 1592782 w 1716607"/>
              <a:gd name="connsiteY1" fmla="*/ 19050 h 1357313"/>
              <a:gd name="connsiteX2" fmla="*/ 1545157 w 1716607"/>
              <a:gd name="connsiteY2" fmla="*/ 128588 h 1357313"/>
              <a:gd name="connsiteX3" fmla="*/ 1526107 w 1716607"/>
              <a:gd name="connsiteY3" fmla="*/ 233363 h 1357313"/>
              <a:gd name="connsiteX4" fmla="*/ 1464194 w 1716607"/>
              <a:gd name="connsiteY4" fmla="*/ 342900 h 1357313"/>
              <a:gd name="connsiteX5" fmla="*/ 1335607 w 1716607"/>
              <a:gd name="connsiteY5" fmla="*/ 490538 h 1357313"/>
              <a:gd name="connsiteX6" fmla="*/ 1145107 w 1716607"/>
              <a:gd name="connsiteY6" fmla="*/ 490538 h 1357313"/>
              <a:gd name="connsiteX7" fmla="*/ 806969 w 1716607"/>
              <a:gd name="connsiteY7" fmla="*/ 376238 h 1357313"/>
              <a:gd name="connsiteX8" fmla="*/ 716482 w 1716607"/>
              <a:gd name="connsiteY8" fmla="*/ 519113 h 1357313"/>
              <a:gd name="connsiteX9" fmla="*/ 640282 w 1716607"/>
              <a:gd name="connsiteY9" fmla="*/ 609600 h 1357313"/>
              <a:gd name="connsiteX10" fmla="*/ 497407 w 1716607"/>
              <a:gd name="connsiteY10" fmla="*/ 738188 h 1357313"/>
              <a:gd name="connsiteX11" fmla="*/ 364057 w 1716607"/>
              <a:gd name="connsiteY11" fmla="*/ 757238 h 1357313"/>
              <a:gd name="connsiteX12" fmla="*/ 259282 w 1716607"/>
              <a:gd name="connsiteY12" fmla="*/ 728663 h 1357313"/>
              <a:gd name="connsiteX13" fmla="*/ 178319 w 1716607"/>
              <a:gd name="connsiteY13" fmla="*/ 719138 h 1357313"/>
              <a:gd name="connsiteX14" fmla="*/ 83069 w 1716607"/>
              <a:gd name="connsiteY14" fmla="*/ 752475 h 1357313"/>
              <a:gd name="connsiteX15" fmla="*/ 40207 w 1716607"/>
              <a:gd name="connsiteY15" fmla="*/ 776288 h 1357313"/>
              <a:gd name="connsiteX16" fmla="*/ 18776 w 1716607"/>
              <a:gd name="connsiteY16" fmla="*/ 840581 h 1357313"/>
              <a:gd name="connsiteX17" fmla="*/ 2107 w 1716607"/>
              <a:gd name="connsiteY17" fmla="*/ 881063 h 1357313"/>
              <a:gd name="connsiteX18" fmla="*/ 68782 w 1716607"/>
              <a:gd name="connsiteY18" fmla="*/ 990600 h 1357313"/>
              <a:gd name="connsiteX19" fmla="*/ 116407 w 1716607"/>
              <a:gd name="connsiteY19" fmla="*/ 1114425 h 1357313"/>
              <a:gd name="connsiteX20" fmla="*/ 206894 w 1716607"/>
              <a:gd name="connsiteY20" fmla="*/ 1238250 h 1357313"/>
              <a:gd name="connsiteX21" fmla="*/ 340244 w 1716607"/>
              <a:gd name="connsiteY21" fmla="*/ 1323975 h 1357313"/>
              <a:gd name="connsiteX22" fmla="*/ 578369 w 1716607"/>
              <a:gd name="connsiteY22" fmla="*/ 1357313 h 1357313"/>
              <a:gd name="connsiteX23" fmla="*/ 749819 w 1716607"/>
              <a:gd name="connsiteY23" fmla="*/ 1333500 h 1357313"/>
              <a:gd name="connsiteX24" fmla="*/ 916507 w 1716607"/>
              <a:gd name="connsiteY24" fmla="*/ 1285875 h 1357313"/>
              <a:gd name="connsiteX25" fmla="*/ 1107007 w 1716607"/>
              <a:gd name="connsiteY25" fmla="*/ 1185863 h 1357313"/>
              <a:gd name="connsiteX26" fmla="*/ 1245119 w 1716607"/>
              <a:gd name="connsiteY26" fmla="*/ 1076325 h 1357313"/>
              <a:gd name="connsiteX27" fmla="*/ 1397519 w 1716607"/>
              <a:gd name="connsiteY27" fmla="*/ 914400 h 1357313"/>
              <a:gd name="connsiteX28" fmla="*/ 1502294 w 1716607"/>
              <a:gd name="connsiteY28" fmla="*/ 800100 h 1357313"/>
              <a:gd name="connsiteX29" fmla="*/ 1626119 w 1716607"/>
              <a:gd name="connsiteY29" fmla="*/ 581025 h 1357313"/>
              <a:gd name="connsiteX30" fmla="*/ 1702319 w 1716607"/>
              <a:gd name="connsiteY30" fmla="*/ 442913 h 1357313"/>
              <a:gd name="connsiteX31" fmla="*/ 1688032 w 1716607"/>
              <a:gd name="connsiteY31" fmla="*/ 352425 h 1357313"/>
              <a:gd name="connsiteX32" fmla="*/ 1659457 w 1716607"/>
              <a:gd name="connsiteY32" fmla="*/ 271463 h 1357313"/>
              <a:gd name="connsiteX33" fmla="*/ 1659457 w 1716607"/>
              <a:gd name="connsiteY33" fmla="*/ 161925 h 1357313"/>
              <a:gd name="connsiteX34" fmla="*/ 1716607 w 1716607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40102 w 1716465"/>
              <a:gd name="connsiteY21" fmla="*/ 1323975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464052 w 1716465"/>
              <a:gd name="connsiteY4" fmla="*/ 342900 h 1357313"/>
              <a:gd name="connsiteX5" fmla="*/ 1335465 w 1716465"/>
              <a:gd name="connsiteY5" fmla="*/ 490538 h 1357313"/>
              <a:gd name="connsiteX6" fmla="*/ 1144965 w 1716465"/>
              <a:gd name="connsiteY6" fmla="*/ 490538 h 1357313"/>
              <a:gd name="connsiteX7" fmla="*/ 806827 w 1716465"/>
              <a:gd name="connsiteY7" fmla="*/ 376238 h 1357313"/>
              <a:gd name="connsiteX8" fmla="*/ 716340 w 1716465"/>
              <a:gd name="connsiteY8" fmla="*/ 519113 h 1357313"/>
              <a:gd name="connsiteX9" fmla="*/ 640140 w 1716465"/>
              <a:gd name="connsiteY9" fmla="*/ 609600 h 1357313"/>
              <a:gd name="connsiteX10" fmla="*/ 497265 w 1716465"/>
              <a:gd name="connsiteY10" fmla="*/ 738188 h 1357313"/>
              <a:gd name="connsiteX11" fmla="*/ 363915 w 1716465"/>
              <a:gd name="connsiteY11" fmla="*/ 757238 h 1357313"/>
              <a:gd name="connsiteX12" fmla="*/ 259140 w 1716465"/>
              <a:gd name="connsiteY12" fmla="*/ 728663 h 1357313"/>
              <a:gd name="connsiteX13" fmla="*/ 178177 w 1716465"/>
              <a:gd name="connsiteY13" fmla="*/ 719138 h 1357313"/>
              <a:gd name="connsiteX14" fmla="*/ 82927 w 1716465"/>
              <a:gd name="connsiteY14" fmla="*/ 752475 h 1357313"/>
              <a:gd name="connsiteX15" fmla="*/ 40065 w 1716465"/>
              <a:gd name="connsiteY15" fmla="*/ 776288 h 1357313"/>
              <a:gd name="connsiteX16" fmla="*/ 18634 w 1716465"/>
              <a:gd name="connsiteY16" fmla="*/ 840581 h 1357313"/>
              <a:gd name="connsiteX17" fmla="*/ 1965 w 1716465"/>
              <a:gd name="connsiteY17" fmla="*/ 881063 h 1357313"/>
              <a:gd name="connsiteX18" fmla="*/ 66258 w 1716465"/>
              <a:gd name="connsiteY18" fmla="*/ 997743 h 1357313"/>
              <a:gd name="connsiteX19" fmla="*/ 116265 w 1716465"/>
              <a:gd name="connsiteY19" fmla="*/ 1114425 h 1357313"/>
              <a:gd name="connsiteX20" fmla="*/ 206752 w 1716465"/>
              <a:gd name="connsiteY20" fmla="*/ 1238250 h 1357313"/>
              <a:gd name="connsiteX21" fmla="*/ 337720 w 1716465"/>
              <a:gd name="connsiteY21" fmla="*/ 1314450 h 1357313"/>
              <a:gd name="connsiteX22" fmla="*/ 578227 w 1716465"/>
              <a:gd name="connsiteY22" fmla="*/ 1357313 h 1357313"/>
              <a:gd name="connsiteX23" fmla="*/ 749677 w 1716465"/>
              <a:gd name="connsiteY23" fmla="*/ 1333500 h 1357313"/>
              <a:gd name="connsiteX24" fmla="*/ 916365 w 1716465"/>
              <a:gd name="connsiteY24" fmla="*/ 1285875 h 1357313"/>
              <a:gd name="connsiteX25" fmla="*/ 1106865 w 1716465"/>
              <a:gd name="connsiteY25" fmla="*/ 1185863 h 1357313"/>
              <a:gd name="connsiteX26" fmla="*/ 1244977 w 1716465"/>
              <a:gd name="connsiteY26" fmla="*/ 1076325 h 1357313"/>
              <a:gd name="connsiteX27" fmla="*/ 1397377 w 1716465"/>
              <a:gd name="connsiteY27" fmla="*/ 914400 h 1357313"/>
              <a:gd name="connsiteX28" fmla="*/ 1502152 w 1716465"/>
              <a:gd name="connsiteY28" fmla="*/ 800100 h 1357313"/>
              <a:gd name="connsiteX29" fmla="*/ 1625977 w 1716465"/>
              <a:gd name="connsiteY29" fmla="*/ 581025 h 1357313"/>
              <a:gd name="connsiteX30" fmla="*/ 1702177 w 1716465"/>
              <a:gd name="connsiteY30" fmla="*/ 442913 h 1357313"/>
              <a:gd name="connsiteX31" fmla="*/ 1687890 w 1716465"/>
              <a:gd name="connsiteY31" fmla="*/ 352425 h 1357313"/>
              <a:gd name="connsiteX32" fmla="*/ 1659315 w 1716465"/>
              <a:gd name="connsiteY32" fmla="*/ 271463 h 1357313"/>
              <a:gd name="connsiteX33" fmla="*/ 1659315 w 1716465"/>
              <a:gd name="connsiteY33" fmla="*/ 161925 h 1357313"/>
              <a:gd name="connsiteX34" fmla="*/ 1716465 w 1716465"/>
              <a:gd name="connsiteY34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525965 w 1716465"/>
              <a:gd name="connsiteY3" fmla="*/ 233363 h 1357313"/>
              <a:gd name="connsiteX4" fmla="*/ 1335465 w 1716465"/>
              <a:gd name="connsiteY4" fmla="*/ 490538 h 1357313"/>
              <a:gd name="connsiteX5" fmla="*/ 1144965 w 1716465"/>
              <a:gd name="connsiteY5" fmla="*/ 490538 h 1357313"/>
              <a:gd name="connsiteX6" fmla="*/ 806827 w 1716465"/>
              <a:gd name="connsiteY6" fmla="*/ 376238 h 1357313"/>
              <a:gd name="connsiteX7" fmla="*/ 716340 w 1716465"/>
              <a:gd name="connsiteY7" fmla="*/ 519113 h 1357313"/>
              <a:gd name="connsiteX8" fmla="*/ 640140 w 1716465"/>
              <a:gd name="connsiteY8" fmla="*/ 609600 h 1357313"/>
              <a:gd name="connsiteX9" fmla="*/ 497265 w 1716465"/>
              <a:gd name="connsiteY9" fmla="*/ 738188 h 1357313"/>
              <a:gd name="connsiteX10" fmla="*/ 363915 w 1716465"/>
              <a:gd name="connsiteY10" fmla="*/ 757238 h 1357313"/>
              <a:gd name="connsiteX11" fmla="*/ 259140 w 1716465"/>
              <a:gd name="connsiteY11" fmla="*/ 728663 h 1357313"/>
              <a:gd name="connsiteX12" fmla="*/ 178177 w 1716465"/>
              <a:gd name="connsiteY12" fmla="*/ 719138 h 1357313"/>
              <a:gd name="connsiteX13" fmla="*/ 82927 w 1716465"/>
              <a:gd name="connsiteY13" fmla="*/ 752475 h 1357313"/>
              <a:gd name="connsiteX14" fmla="*/ 40065 w 1716465"/>
              <a:gd name="connsiteY14" fmla="*/ 776288 h 1357313"/>
              <a:gd name="connsiteX15" fmla="*/ 18634 w 1716465"/>
              <a:gd name="connsiteY15" fmla="*/ 840581 h 1357313"/>
              <a:gd name="connsiteX16" fmla="*/ 1965 w 1716465"/>
              <a:gd name="connsiteY16" fmla="*/ 881063 h 1357313"/>
              <a:gd name="connsiteX17" fmla="*/ 66258 w 1716465"/>
              <a:gd name="connsiteY17" fmla="*/ 997743 h 1357313"/>
              <a:gd name="connsiteX18" fmla="*/ 116265 w 1716465"/>
              <a:gd name="connsiteY18" fmla="*/ 1114425 h 1357313"/>
              <a:gd name="connsiteX19" fmla="*/ 206752 w 1716465"/>
              <a:gd name="connsiteY19" fmla="*/ 1238250 h 1357313"/>
              <a:gd name="connsiteX20" fmla="*/ 337720 w 1716465"/>
              <a:gd name="connsiteY20" fmla="*/ 1314450 h 1357313"/>
              <a:gd name="connsiteX21" fmla="*/ 578227 w 1716465"/>
              <a:gd name="connsiteY21" fmla="*/ 1357313 h 1357313"/>
              <a:gd name="connsiteX22" fmla="*/ 749677 w 1716465"/>
              <a:gd name="connsiteY22" fmla="*/ 1333500 h 1357313"/>
              <a:gd name="connsiteX23" fmla="*/ 916365 w 1716465"/>
              <a:gd name="connsiteY23" fmla="*/ 1285875 h 1357313"/>
              <a:gd name="connsiteX24" fmla="*/ 1106865 w 1716465"/>
              <a:gd name="connsiteY24" fmla="*/ 1185863 h 1357313"/>
              <a:gd name="connsiteX25" fmla="*/ 1244977 w 1716465"/>
              <a:gd name="connsiteY25" fmla="*/ 1076325 h 1357313"/>
              <a:gd name="connsiteX26" fmla="*/ 1397377 w 1716465"/>
              <a:gd name="connsiteY26" fmla="*/ 914400 h 1357313"/>
              <a:gd name="connsiteX27" fmla="*/ 1502152 w 1716465"/>
              <a:gd name="connsiteY27" fmla="*/ 800100 h 1357313"/>
              <a:gd name="connsiteX28" fmla="*/ 1625977 w 1716465"/>
              <a:gd name="connsiteY28" fmla="*/ 581025 h 1357313"/>
              <a:gd name="connsiteX29" fmla="*/ 1702177 w 1716465"/>
              <a:gd name="connsiteY29" fmla="*/ 442913 h 1357313"/>
              <a:gd name="connsiteX30" fmla="*/ 1687890 w 1716465"/>
              <a:gd name="connsiteY30" fmla="*/ 352425 h 1357313"/>
              <a:gd name="connsiteX31" fmla="*/ 1659315 w 1716465"/>
              <a:gd name="connsiteY31" fmla="*/ 271463 h 1357313"/>
              <a:gd name="connsiteX32" fmla="*/ 1659315 w 1716465"/>
              <a:gd name="connsiteY32" fmla="*/ 161925 h 1357313"/>
              <a:gd name="connsiteX33" fmla="*/ 1716465 w 1716465"/>
              <a:gd name="connsiteY33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545015 w 1716465"/>
              <a:gd name="connsiteY2" fmla="*/ 128588 h 1357313"/>
              <a:gd name="connsiteX3" fmla="*/ 1335465 w 1716465"/>
              <a:gd name="connsiteY3" fmla="*/ 490538 h 1357313"/>
              <a:gd name="connsiteX4" fmla="*/ 1144965 w 1716465"/>
              <a:gd name="connsiteY4" fmla="*/ 490538 h 1357313"/>
              <a:gd name="connsiteX5" fmla="*/ 806827 w 1716465"/>
              <a:gd name="connsiteY5" fmla="*/ 376238 h 1357313"/>
              <a:gd name="connsiteX6" fmla="*/ 716340 w 1716465"/>
              <a:gd name="connsiteY6" fmla="*/ 519113 h 1357313"/>
              <a:gd name="connsiteX7" fmla="*/ 640140 w 1716465"/>
              <a:gd name="connsiteY7" fmla="*/ 609600 h 1357313"/>
              <a:gd name="connsiteX8" fmla="*/ 497265 w 1716465"/>
              <a:gd name="connsiteY8" fmla="*/ 738188 h 1357313"/>
              <a:gd name="connsiteX9" fmla="*/ 363915 w 1716465"/>
              <a:gd name="connsiteY9" fmla="*/ 757238 h 1357313"/>
              <a:gd name="connsiteX10" fmla="*/ 259140 w 1716465"/>
              <a:gd name="connsiteY10" fmla="*/ 728663 h 1357313"/>
              <a:gd name="connsiteX11" fmla="*/ 178177 w 1716465"/>
              <a:gd name="connsiteY11" fmla="*/ 719138 h 1357313"/>
              <a:gd name="connsiteX12" fmla="*/ 82927 w 1716465"/>
              <a:gd name="connsiteY12" fmla="*/ 752475 h 1357313"/>
              <a:gd name="connsiteX13" fmla="*/ 40065 w 1716465"/>
              <a:gd name="connsiteY13" fmla="*/ 776288 h 1357313"/>
              <a:gd name="connsiteX14" fmla="*/ 18634 w 1716465"/>
              <a:gd name="connsiteY14" fmla="*/ 840581 h 1357313"/>
              <a:gd name="connsiteX15" fmla="*/ 1965 w 1716465"/>
              <a:gd name="connsiteY15" fmla="*/ 881063 h 1357313"/>
              <a:gd name="connsiteX16" fmla="*/ 66258 w 1716465"/>
              <a:gd name="connsiteY16" fmla="*/ 997743 h 1357313"/>
              <a:gd name="connsiteX17" fmla="*/ 116265 w 1716465"/>
              <a:gd name="connsiteY17" fmla="*/ 1114425 h 1357313"/>
              <a:gd name="connsiteX18" fmla="*/ 206752 w 1716465"/>
              <a:gd name="connsiteY18" fmla="*/ 1238250 h 1357313"/>
              <a:gd name="connsiteX19" fmla="*/ 337720 w 1716465"/>
              <a:gd name="connsiteY19" fmla="*/ 1314450 h 1357313"/>
              <a:gd name="connsiteX20" fmla="*/ 578227 w 1716465"/>
              <a:gd name="connsiteY20" fmla="*/ 1357313 h 1357313"/>
              <a:gd name="connsiteX21" fmla="*/ 749677 w 1716465"/>
              <a:gd name="connsiteY21" fmla="*/ 1333500 h 1357313"/>
              <a:gd name="connsiteX22" fmla="*/ 916365 w 1716465"/>
              <a:gd name="connsiteY22" fmla="*/ 1285875 h 1357313"/>
              <a:gd name="connsiteX23" fmla="*/ 1106865 w 1716465"/>
              <a:gd name="connsiteY23" fmla="*/ 1185863 h 1357313"/>
              <a:gd name="connsiteX24" fmla="*/ 1244977 w 1716465"/>
              <a:gd name="connsiteY24" fmla="*/ 1076325 h 1357313"/>
              <a:gd name="connsiteX25" fmla="*/ 1397377 w 1716465"/>
              <a:gd name="connsiteY25" fmla="*/ 914400 h 1357313"/>
              <a:gd name="connsiteX26" fmla="*/ 1502152 w 1716465"/>
              <a:gd name="connsiteY26" fmla="*/ 800100 h 1357313"/>
              <a:gd name="connsiteX27" fmla="*/ 1625977 w 1716465"/>
              <a:gd name="connsiteY27" fmla="*/ 581025 h 1357313"/>
              <a:gd name="connsiteX28" fmla="*/ 1702177 w 1716465"/>
              <a:gd name="connsiteY28" fmla="*/ 442913 h 1357313"/>
              <a:gd name="connsiteX29" fmla="*/ 1687890 w 1716465"/>
              <a:gd name="connsiteY29" fmla="*/ 352425 h 1357313"/>
              <a:gd name="connsiteX30" fmla="*/ 1659315 w 1716465"/>
              <a:gd name="connsiteY30" fmla="*/ 271463 h 1357313"/>
              <a:gd name="connsiteX31" fmla="*/ 1659315 w 1716465"/>
              <a:gd name="connsiteY31" fmla="*/ 161925 h 1357313"/>
              <a:gd name="connsiteX32" fmla="*/ 1716465 w 1716465"/>
              <a:gd name="connsiteY32" fmla="*/ 0 h 1357313"/>
              <a:gd name="connsiteX0" fmla="*/ 1716465 w 1716465"/>
              <a:gd name="connsiteY0" fmla="*/ 0 h 1357313"/>
              <a:gd name="connsiteX1" fmla="*/ 1592640 w 1716465"/>
              <a:gd name="connsiteY1" fmla="*/ 19050 h 1357313"/>
              <a:gd name="connsiteX2" fmla="*/ 1335465 w 1716465"/>
              <a:gd name="connsiteY2" fmla="*/ 490538 h 1357313"/>
              <a:gd name="connsiteX3" fmla="*/ 1144965 w 1716465"/>
              <a:gd name="connsiteY3" fmla="*/ 490538 h 1357313"/>
              <a:gd name="connsiteX4" fmla="*/ 806827 w 1716465"/>
              <a:gd name="connsiteY4" fmla="*/ 376238 h 1357313"/>
              <a:gd name="connsiteX5" fmla="*/ 716340 w 1716465"/>
              <a:gd name="connsiteY5" fmla="*/ 519113 h 1357313"/>
              <a:gd name="connsiteX6" fmla="*/ 640140 w 1716465"/>
              <a:gd name="connsiteY6" fmla="*/ 609600 h 1357313"/>
              <a:gd name="connsiteX7" fmla="*/ 497265 w 1716465"/>
              <a:gd name="connsiteY7" fmla="*/ 738188 h 1357313"/>
              <a:gd name="connsiteX8" fmla="*/ 363915 w 1716465"/>
              <a:gd name="connsiteY8" fmla="*/ 757238 h 1357313"/>
              <a:gd name="connsiteX9" fmla="*/ 259140 w 1716465"/>
              <a:gd name="connsiteY9" fmla="*/ 728663 h 1357313"/>
              <a:gd name="connsiteX10" fmla="*/ 178177 w 1716465"/>
              <a:gd name="connsiteY10" fmla="*/ 719138 h 1357313"/>
              <a:gd name="connsiteX11" fmla="*/ 82927 w 1716465"/>
              <a:gd name="connsiteY11" fmla="*/ 752475 h 1357313"/>
              <a:gd name="connsiteX12" fmla="*/ 40065 w 1716465"/>
              <a:gd name="connsiteY12" fmla="*/ 776288 h 1357313"/>
              <a:gd name="connsiteX13" fmla="*/ 18634 w 1716465"/>
              <a:gd name="connsiteY13" fmla="*/ 840581 h 1357313"/>
              <a:gd name="connsiteX14" fmla="*/ 1965 w 1716465"/>
              <a:gd name="connsiteY14" fmla="*/ 881063 h 1357313"/>
              <a:gd name="connsiteX15" fmla="*/ 66258 w 1716465"/>
              <a:gd name="connsiteY15" fmla="*/ 997743 h 1357313"/>
              <a:gd name="connsiteX16" fmla="*/ 116265 w 1716465"/>
              <a:gd name="connsiteY16" fmla="*/ 1114425 h 1357313"/>
              <a:gd name="connsiteX17" fmla="*/ 206752 w 1716465"/>
              <a:gd name="connsiteY17" fmla="*/ 1238250 h 1357313"/>
              <a:gd name="connsiteX18" fmla="*/ 337720 w 1716465"/>
              <a:gd name="connsiteY18" fmla="*/ 1314450 h 1357313"/>
              <a:gd name="connsiteX19" fmla="*/ 578227 w 1716465"/>
              <a:gd name="connsiteY19" fmla="*/ 1357313 h 1357313"/>
              <a:gd name="connsiteX20" fmla="*/ 749677 w 1716465"/>
              <a:gd name="connsiteY20" fmla="*/ 1333500 h 1357313"/>
              <a:gd name="connsiteX21" fmla="*/ 916365 w 1716465"/>
              <a:gd name="connsiteY21" fmla="*/ 1285875 h 1357313"/>
              <a:gd name="connsiteX22" fmla="*/ 1106865 w 1716465"/>
              <a:gd name="connsiteY22" fmla="*/ 1185863 h 1357313"/>
              <a:gd name="connsiteX23" fmla="*/ 1244977 w 1716465"/>
              <a:gd name="connsiteY23" fmla="*/ 1076325 h 1357313"/>
              <a:gd name="connsiteX24" fmla="*/ 1397377 w 1716465"/>
              <a:gd name="connsiteY24" fmla="*/ 914400 h 1357313"/>
              <a:gd name="connsiteX25" fmla="*/ 1502152 w 1716465"/>
              <a:gd name="connsiteY25" fmla="*/ 800100 h 1357313"/>
              <a:gd name="connsiteX26" fmla="*/ 1625977 w 1716465"/>
              <a:gd name="connsiteY26" fmla="*/ 581025 h 1357313"/>
              <a:gd name="connsiteX27" fmla="*/ 1702177 w 1716465"/>
              <a:gd name="connsiteY27" fmla="*/ 442913 h 1357313"/>
              <a:gd name="connsiteX28" fmla="*/ 1687890 w 1716465"/>
              <a:gd name="connsiteY28" fmla="*/ 352425 h 1357313"/>
              <a:gd name="connsiteX29" fmla="*/ 1659315 w 1716465"/>
              <a:gd name="connsiteY29" fmla="*/ 271463 h 1357313"/>
              <a:gd name="connsiteX30" fmla="*/ 1659315 w 1716465"/>
              <a:gd name="connsiteY30" fmla="*/ 161925 h 1357313"/>
              <a:gd name="connsiteX31" fmla="*/ 1716465 w 1716465"/>
              <a:gd name="connsiteY31" fmla="*/ 0 h 1357313"/>
              <a:gd name="connsiteX0" fmla="*/ 1716465 w 1716465"/>
              <a:gd name="connsiteY0" fmla="*/ 0 h 1357313"/>
              <a:gd name="connsiteX1" fmla="*/ 1335465 w 1716465"/>
              <a:gd name="connsiteY1" fmla="*/ 490538 h 1357313"/>
              <a:gd name="connsiteX2" fmla="*/ 1144965 w 1716465"/>
              <a:gd name="connsiteY2" fmla="*/ 490538 h 1357313"/>
              <a:gd name="connsiteX3" fmla="*/ 806827 w 1716465"/>
              <a:gd name="connsiteY3" fmla="*/ 376238 h 1357313"/>
              <a:gd name="connsiteX4" fmla="*/ 716340 w 1716465"/>
              <a:gd name="connsiteY4" fmla="*/ 519113 h 1357313"/>
              <a:gd name="connsiteX5" fmla="*/ 640140 w 1716465"/>
              <a:gd name="connsiteY5" fmla="*/ 609600 h 1357313"/>
              <a:gd name="connsiteX6" fmla="*/ 497265 w 1716465"/>
              <a:gd name="connsiteY6" fmla="*/ 738188 h 1357313"/>
              <a:gd name="connsiteX7" fmla="*/ 363915 w 1716465"/>
              <a:gd name="connsiteY7" fmla="*/ 757238 h 1357313"/>
              <a:gd name="connsiteX8" fmla="*/ 259140 w 1716465"/>
              <a:gd name="connsiteY8" fmla="*/ 728663 h 1357313"/>
              <a:gd name="connsiteX9" fmla="*/ 178177 w 1716465"/>
              <a:gd name="connsiteY9" fmla="*/ 719138 h 1357313"/>
              <a:gd name="connsiteX10" fmla="*/ 82927 w 1716465"/>
              <a:gd name="connsiteY10" fmla="*/ 752475 h 1357313"/>
              <a:gd name="connsiteX11" fmla="*/ 40065 w 1716465"/>
              <a:gd name="connsiteY11" fmla="*/ 776288 h 1357313"/>
              <a:gd name="connsiteX12" fmla="*/ 18634 w 1716465"/>
              <a:gd name="connsiteY12" fmla="*/ 840581 h 1357313"/>
              <a:gd name="connsiteX13" fmla="*/ 1965 w 1716465"/>
              <a:gd name="connsiteY13" fmla="*/ 881063 h 1357313"/>
              <a:gd name="connsiteX14" fmla="*/ 66258 w 1716465"/>
              <a:gd name="connsiteY14" fmla="*/ 997743 h 1357313"/>
              <a:gd name="connsiteX15" fmla="*/ 116265 w 1716465"/>
              <a:gd name="connsiteY15" fmla="*/ 1114425 h 1357313"/>
              <a:gd name="connsiteX16" fmla="*/ 206752 w 1716465"/>
              <a:gd name="connsiteY16" fmla="*/ 1238250 h 1357313"/>
              <a:gd name="connsiteX17" fmla="*/ 337720 w 1716465"/>
              <a:gd name="connsiteY17" fmla="*/ 1314450 h 1357313"/>
              <a:gd name="connsiteX18" fmla="*/ 578227 w 1716465"/>
              <a:gd name="connsiteY18" fmla="*/ 1357313 h 1357313"/>
              <a:gd name="connsiteX19" fmla="*/ 749677 w 1716465"/>
              <a:gd name="connsiteY19" fmla="*/ 1333500 h 1357313"/>
              <a:gd name="connsiteX20" fmla="*/ 916365 w 1716465"/>
              <a:gd name="connsiteY20" fmla="*/ 1285875 h 1357313"/>
              <a:gd name="connsiteX21" fmla="*/ 1106865 w 1716465"/>
              <a:gd name="connsiteY21" fmla="*/ 1185863 h 1357313"/>
              <a:gd name="connsiteX22" fmla="*/ 1244977 w 1716465"/>
              <a:gd name="connsiteY22" fmla="*/ 1076325 h 1357313"/>
              <a:gd name="connsiteX23" fmla="*/ 1397377 w 1716465"/>
              <a:gd name="connsiteY23" fmla="*/ 914400 h 1357313"/>
              <a:gd name="connsiteX24" fmla="*/ 1502152 w 1716465"/>
              <a:gd name="connsiteY24" fmla="*/ 800100 h 1357313"/>
              <a:gd name="connsiteX25" fmla="*/ 1625977 w 1716465"/>
              <a:gd name="connsiteY25" fmla="*/ 581025 h 1357313"/>
              <a:gd name="connsiteX26" fmla="*/ 1702177 w 1716465"/>
              <a:gd name="connsiteY26" fmla="*/ 442913 h 1357313"/>
              <a:gd name="connsiteX27" fmla="*/ 1687890 w 1716465"/>
              <a:gd name="connsiteY27" fmla="*/ 352425 h 1357313"/>
              <a:gd name="connsiteX28" fmla="*/ 1659315 w 1716465"/>
              <a:gd name="connsiteY28" fmla="*/ 271463 h 1357313"/>
              <a:gd name="connsiteX29" fmla="*/ 1659315 w 1716465"/>
              <a:gd name="connsiteY29" fmla="*/ 161925 h 1357313"/>
              <a:gd name="connsiteX30" fmla="*/ 1716465 w 1716465"/>
              <a:gd name="connsiteY30" fmla="*/ 0 h 1357313"/>
              <a:gd name="connsiteX0" fmla="*/ 1659315 w 1702177"/>
              <a:gd name="connsiteY0" fmla="*/ 0 h 1195388"/>
              <a:gd name="connsiteX1" fmla="*/ 1335465 w 1702177"/>
              <a:gd name="connsiteY1" fmla="*/ 328613 h 1195388"/>
              <a:gd name="connsiteX2" fmla="*/ 1144965 w 1702177"/>
              <a:gd name="connsiteY2" fmla="*/ 328613 h 1195388"/>
              <a:gd name="connsiteX3" fmla="*/ 806827 w 1702177"/>
              <a:gd name="connsiteY3" fmla="*/ 214313 h 1195388"/>
              <a:gd name="connsiteX4" fmla="*/ 716340 w 1702177"/>
              <a:gd name="connsiteY4" fmla="*/ 357188 h 1195388"/>
              <a:gd name="connsiteX5" fmla="*/ 640140 w 1702177"/>
              <a:gd name="connsiteY5" fmla="*/ 447675 h 1195388"/>
              <a:gd name="connsiteX6" fmla="*/ 497265 w 1702177"/>
              <a:gd name="connsiteY6" fmla="*/ 576263 h 1195388"/>
              <a:gd name="connsiteX7" fmla="*/ 363915 w 1702177"/>
              <a:gd name="connsiteY7" fmla="*/ 595313 h 1195388"/>
              <a:gd name="connsiteX8" fmla="*/ 259140 w 1702177"/>
              <a:gd name="connsiteY8" fmla="*/ 566738 h 1195388"/>
              <a:gd name="connsiteX9" fmla="*/ 178177 w 1702177"/>
              <a:gd name="connsiteY9" fmla="*/ 557213 h 1195388"/>
              <a:gd name="connsiteX10" fmla="*/ 82927 w 1702177"/>
              <a:gd name="connsiteY10" fmla="*/ 590550 h 1195388"/>
              <a:gd name="connsiteX11" fmla="*/ 40065 w 1702177"/>
              <a:gd name="connsiteY11" fmla="*/ 614363 h 1195388"/>
              <a:gd name="connsiteX12" fmla="*/ 18634 w 1702177"/>
              <a:gd name="connsiteY12" fmla="*/ 678656 h 1195388"/>
              <a:gd name="connsiteX13" fmla="*/ 1965 w 1702177"/>
              <a:gd name="connsiteY13" fmla="*/ 719138 h 1195388"/>
              <a:gd name="connsiteX14" fmla="*/ 66258 w 1702177"/>
              <a:gd name="connsiteY14" fmla="*/ 835818 h 1195388"/>
              <a:gd name="connsiteX15" fmla="*/ 116265 w 1702177"/>
              <a:gd name="connsiteY15" fmla="*/ 952500 h 1195388"/>
              <a:gd name="connsiteX16" fmla="*/ 206752 w 1702177"/>
              <a:gd name="connsiteY16" fmla="*/ 1076325 h 1195388"/>
              <a:gd name="connsiteX17" fmla="*/ 337720 w 1702177"/>
              <a:gd name="connsiteY17" fmla="*/ 1152525 h 1195388"/>
              <a:gd name="connsiteX18" fmla="*/ 578227 w 1702177"/>
              <a:gd name="connsiteY18" fmla="*/ 1195388 h 1195388"/>
              <a:gd name="connsiteX19" fmla="*/ 749677 w 1702177"/>
              <a:gd name="connsiteY19" fmla="*/ 1171575 h 1195388"/>
              <a:gd name="connsiteX20" fmla="*/ 916365 w 1702177"/>
              <a:gd name="connsiteY20" fmla="*/ 1123950 h 1195388"/>
              <a:gd name="connsiteX21" fmla="*/ 1106865 w 1702177"/>
              <a:gd name="connsiteY21" fmla="*/ 1023938 h 1195388"/>
              <a:gd name="connsiteX22" fmla="*/ 1244977 w 1702177"/>
              <a:gd name="connsiteY22" fmla="*/ 914400 h 1195388"/>
              <a:gd name="connsiteX23" fmla="*/ 1397377 w 1702177"/>
              <a:gd name="connsiteY23" fmla="*/ 752475 h 1195388"/>
              <a:gd name="connsiteX24" fmla="*/ 1502152 w 1702177"/>
              <a:gd name="connsiteY24" fmla="*/ 638175 h 1195388"/>
              <a:gd name="connsiteX25" fmla="*/ 1625977 w 1702177"/>
              <a:gd name="connsiteY25" fmla="*/ 419100 h 1195388"/>
              <a:gd name="connsiteX26" fmla="*/ 1702177 w 1702177"/>
              <a:gd name="connsiteY26" fmla="*/ 280988 h 1195388"/>
              <a:gd name="connsiteX27" fmla="*/ 1687890 w 1702177"/>
              <a:gd name="connsiteY27" fmla="*/ 190500 h 1195388"/>
              <a:gd name="connsiteX28" fmla="*/ 1659315 w 1702177"/>
              <a:gd name="connsiteY28" fmla="*/ 109538 h 1195388"/>
              <a:gd name="connsiteX29" fmla="*/ 1659315 w 1702177"/>
              <a:gd name="connsiteY29" fmla="*/ 0 h 1195388"/>
              <a:gd name="connsiteX0" fmla="*/ 1659315 w 1702177"/>
              <a:gd name="connsiteY0" fmla="*/ 0 h 1085850"/>
              <a:gd name="connsiteX1" fmla="*/ 1335465 w 1702177"/>
              <a:gd name="connsiteY1" fmla="*/ 219075 h 1085850"/>
              <a:gd name="connsiteX2" fmla="*/ 1144965 w 1702177"/>
              <a:gd name="connsiteY2" fmla="*/ 219075 h 1085850"/>
              <a:gd name="connsiteX3" fmla="*/ 806827 w 1702177"/>
              <a:gd name="connsiteY3" fmla="*/ 104775 h 1085850"/>
              <a:gd name="connsiteX4" fmla="*/ 716340 w 1702177"/>
              <a:gd name="connsiteY4" fmla="*/ 247650 h 1085850"/>
              <a:gd name="connsiteX5" fmla="*/ 640140 w 1702177"/>
              <a:gd name="connsiteY5" fmla="*/ 338137 h 1085850"/>
              <a:gd name="connsiteX6" fmla="*/ 497265 w 1702177"/>
              <a:gd name="connsiteY6" fmla="*/ 466725 h 1085850"/>
              <a:gd name="connsiteX7" fmla="*/ 363915 w 1702177"/>
              <a:gd name="connsiteY7" fmla="*/ 485775 h 1085850"/>
              <a:gd name="connsiteX8" fmla="*/ 259140 w 1702177"/>
              <a:gd name="connsiteY8" fmla="*/ 457200 h 1085850"/>
              <a:gd name="connsiteX9" fmla="*/ 178177 w 1702177"/>
              <a:gd name="connsiteY9" fmla="*/ 447675 h 1085850"/>
              <a:gd name="connsiteX10" fmla="*/ 82927 w 1702177"/>
              <a:gd name="connsiteY10" fmla="*/ 481012 h 1085850"/>
              <a:gd name="connsiteX11" fmla="*/ 40065 w 1702177"/>
              <a:gd name="connsiteY11" fmla="*/ 504825 h 1085850"/>
              <a:gd name="connsiteX12" fmla="*/ 18634 w 1702177"/>
              <a:gd name="connsiteY12" fmla="*/ 569118 h 1085850"/>
              <a:gd name="connsiteX13" fmla="*/ 1965 w 1702177"/>
              <a:gd name="connsiteY13" fmla="*/ 609600 h 1085850"/>
              <a:gd name="connsiteX14" fmla="*/ 66258 w 1702177"/>
              <a:gd name="connsiteY14" fmla="*/ 726280 h 1085850"/>
              <a:gd name="connsiteX15" fmla="*/ 116265 w 1702177"/>
              <a:gd name="connsiteY15" fmla="*/ 842962 h 1085850"/>
              <a:gd name="connsiteX16" fmla="*/ 206752 w 1702177"/>
              <a:gd name="connsiteY16" fmla="*/ 966787 h 1085850"/>
              <a:gd name="connsiteX17" fmla="*/ 337720 w 1702177"/>
              <a:gd name="connsiteY17" fmla="*/ 1042987 h 1085850"/>
              <a:gd name="connsiteX18" fmla="*/ 578227 w 1702177"/>
              <a:gd name="connsiteY18" fmla="*/ 1085850 h 1085850"/>
              <a:gd name="connsiteX19" fmla="*/ 749677 w 1702177"/>
              <a:gd name="connsiteY19" fmla="*/ 1062037 h 1085850"/>
              <a:gd name="connsiteX20" fmla="*/ 916365 w 1702177"/>
              <a:gd name="connsiteY20" fmla="*/ 1014412 h 1085850"/>
              <a:gd name="connsiteX21" fmla="*/ 1106865 w 1702177"/>
              <a:gd name="connsiteY21" fmla="*/ 914400 h 1085850"/>
              <a:gd name="connsiteX22" fmla="*/ 1244977 w 1702177"/>
              <a:gd name="connsiteY22" fmla="*/ 804862 h 1085850"/>
              <a:gd name="connsiteX23" fmla="*/ 1397377 w 1702177"/>
              <a:gd name="connsiteY23" fmla="*/ 642937 h 1085850"/>
              <a:gd name="connsiteX24" fmla="*/ 1502152 w 1702177"/>
              <a:gd name="connsiteY24" fmla="*/ 528637 h 1085850"/>
              <a:gd name="connsiteX25" fmla="*/ 1625977 w 1702177"/>
              <a:gd name="connsiteY25" fmla="*/ 309562 h 1085850"/>
              <a:gd name="connsiteX26" fmla="*/ 1702177 w 1702177"/>
              <a:gd name="connsiteY26" fmla="*/ 171450 h 1085850"/>
              <a:gd name="connsiteX27" fmla="*/ 1687890 w 1702177"/>
              <a:gd name="connsiteY27" fmla="*/ 80962 h 1085850"/>
              <a:gd name="connsiteX28" fmla="*/ 1659315 w 1702177"/>
              <a:gd name="connsiteY28" fmla="*/ 0 h 1085850"/>
              <a:gd name="connsiteX0" fmla="*/ 1687890 w 1702177"/>
              <a:gd name="connsiteY0" fmla="*/ 0 h 1004888"/>
              <a:gd name="connsiteX1" fmla="*/ 1335465 w 1702177"/>
              <a:gd name="connsiteY1" fmla="*/ 138113 h 1004888"/>
              <a:gd name="connsiteX2" fmla="*/ 1144965 w 1702177"/>
              <a:gd name="connsiteY2" fmla="*/ 138113 h 1004888"/>
              <a:gd name="connsiteX3" fmla="*/ 806827 w 1702177"/>
              <a:gd name="connsiteY3" fmla="*/ 23813 h 1004888"/>
              <a:gd name="connsiteX4" fmla="*/ 716340 w 1702177"/>
              <a:gd name="connsiteY4" fmla="*/ 166688 h 1004888"/>
              <a:gd name="connsiteX5" fmla="*/ 640140 w 1702177"/>
              <a:gd name="connsiteY5" fmla="*/ 257175 h 1004888"/>
              <a:gd name="connsiteX6" fmla="*/ 497265 w 1702177"/>
              <a:gd name="connsiteY6" fmla="*/ 385763 h 1004888"/>
              <a:gd name="connsiteX7" fmla="*/ 363915 w 1702177"/>
              <a:gd name="connsiteY7" fmla="*/ 404813 h 1004888"/>
              <a:gd name="connsiteX8" fmla="*/ 259140 w 1702177"/>
              <a:gd name="connsiteY8" fmla="*/ 376238 h 1004888"/>
              <a:gd name="connsiteX9" fmla="*/ 178177 w 1702177"/>
              <a:gd name="connsiteY9" fmla="*/ 366713 h 1004888"/>
              <a:gd name="connsiteX10" fmla="*/ 82927 w 1702177"/>
              <a:gd name="connsiteY10" fmla="*/ 400050 h 1004888"/>
              <a:gd name="connsiteX11" fmla="*/ 40065 w 1702177"/>
              <a:gd name="connsiteY11" fmla="*/ 423863 h 1004888"/>
              <a:gd name="connsiteX12" fmla="*/ 18634 w 1702177"/>
              <a:gd name="connsiteY12" fmla="*/ 488156 h 1004888"/>
              <a:gd name="connsiteX13" fmla="*/ 1965 w 1702177"/>
              <a:gd name="connsiteY13" fmla="*/ 528638 h 1004888"/>
              <a:gd name="connsiteX14" fmla="*/ 66258 w 1702177"/>
              <a:gd name="connsiteY14" fmla="*/ 645318 h 1004888"/>
              <a:gd name="connsiteX15" fmla="*/ 116265 w 1702177"/>
              <a:gd name="connsiteY15" fmla="*/ 762000 h 1004888"/>
              <a:gd name="connsiteX16" fmla="*/ 206752 w 1702177"/>
              <a:gd name="connsiteY16" fmla="*/ 885825 h 1004888"/>
              <a:gd name="connsiteX17" fmla="*/ 337720 w 1702177"/>
              <a:gd name="connsiteY17" fmla="*/ 962025 h 1004888"/>
              <a:gd name="connsiteX18" fmla="*/ 578227 w 1702177"/>
              <a:gd name="connsiteY18" fmla="*/ 1004888 h 1004888"/>
              <a:gd name="connsiteX19" fmla="*/ 749677 w 1702177"/>
              <a:gd name="connsiteY19" fmla="*/ 981075 h 1004888"/>
              <a:gd name="connsiteX20" fmla="*/ 916365 w 1702177"/>
              <a:gd name="connsiteY20" fmla="*/ 933450 h 1004888"/>
              <a:gd name="connsiteX21" fmla="*/ 1106865 w 1702177"/>
              <a:gd name="connsiteY21" fmla="*/ 833438 h 1004888"/>
              <a:gd name="connsiteX22" fmla="*/ 1244977 w 1702177"/>
              <a:gd name="connsiteY22" fmla="*/ 723900 h 1004888"/>
              <a:gd name="connsiteX23" fmla="*/ 1397377 w 1702177"/>
              <a:gd name="connsiteY23" fmla="*/ 561975 h 1004888"/>
              <a:gd name="connsiteX24" fmla="*/ 1502152 w 1702177"/>
              <a:gd name="connsiteY24" fmla="*/ 447675 h 1004888"/>
              <a:gd name="connsiteX25" fmla="*/ 1625977 w 1702177"/>
              <a:gd name="connsiteY25" fmla="*/ 228600 h 1004888"/>
              <a:gd name="connsiteX26" fmla="*/ 1702177 w 1702177"/>
              <a:gd name="connsiteY26" fmla="*/ 90488 h 1004888"/>
              <a:gd name="connsiteX27" fmla="*/ 1687890 w 1702177"/>
              <a:gd name="connsiteY27" fmla="*/ 0 h 1004888"/>
              <a:gd name="connsiteX0" fmla="*/ 1702177 w 1702177"/>
              <a:gd name="connsiteY0" fmla="*/ 66675 h 981075"/>
              <a:gd name="connsiteX1" fmla="*/ 1335465 w 1702177"/>
              <a:gd name="connsiteY1" fmla="*/ 114300 h 981075"/>
              <a:gd name="connsiteX2" fmla="*/ 1144965 w 1702177"/>
              <a:gd name="connsiteY2" fmla="*/ 114300 h 981075"/>
              <a:gd name="connsiteX3" fmla="*/ 806827 w 1702177"/>
              <a:gd name="connsiteY3" fmla="*/ 0 h 981075"/>
              <a:gd name="connsiteX4" fmla="*/ 716340 w 1702177"/>
              <a:gd name="connsiteY4" fmla="*/ 142875 h 981075"/>
              <a:gd name="connsiteX5" fmla="*/ 640140 w 1702177"/>
              <a:gd name="connsiteY5" fmla="*/ 233362 h 981075"/>
              <a:gd name="connsiteX6" fmla="*/ 497265 w 1702177"/>
              <a:gd name="connsiteY6" fmla="*/ 361950 h 981075"/>
              <a:gd name="connsiteX7" fmla="*/ 363915 w 1702177"/>
              <a:gd name="connsiteY7" fmla="*/ 381000 h 981075"/>
              <a:gd name="connsiteX8" fmla="*/ 259140 w 1702177"/>
              <a:gd name="connsiteY8" fmla="*/ 352425 h 981075"/>
              <a:gd name="connsiteX9" fmla="*/ 178177 w 1702177"/>
              <a:gd name="connsiteY9" fmla="*/ 342900 h 981075"/>
              <a:gd name="connsiteX10" fmla="*/ 82927 w 1702177"/>
              <a:gd name="connsiteY10" fmla="*/ 376237 h 981075"/>
              <a:gd name="connsiteX11" fmla="*/ 40065 w 1702177"/>
              <a:gd name="connsiteY11" fmla="*/ 400050 h 981075"/>
              <a:gd name="connsiteX12" fmla="*/ 18634 w 1702177"/>
              <a:gd name="connsiteY12" fmla="*/ 464343 h 981075"/>
              <a:gd name="connsiteX13" fmla="*/ 1965 w 1702177"/>
              <a:gd name="connsiteY13" fmla="*/ 504825 h 981075"/>
              <a:gd name="connsiteX14" fmla="*/ 66258 w 1702177"/>
              <a:gd name="connsiteY14" fmla="*/ 621505 h 981075"/>
              <a:gd name="connsiteX15" fmla="*/ 116265 w 1702177"/>
              <a:gd name="connsiteY15" fmla="*/ 738187 h 981075"/>
              <a:gd name="connsiteX16" fmla="*/ 206752 w 1702177"/>
              <a:gd name="connsiteY16" fmla="*/ 862012 h 981075"/>
              <a:gd name="connsiteX17" fmla="*/ 337720 w 1702177"/>
              <a:gd name="connsiteY17" fmla="*/ 938212 h 981075"/>
              <a:gd name="connsiteX18" fmla="*/ 578227 w 1702177"/>
              <a:gd name="connsiteY18" fmla="*/ 981075 h 981075"/>
              <a:gd name="connsiteX19" fmla="*/ 749677 w 1702177"/>
              <a:gd name="connsiteY19" fmla="*/ 957262 h 981075"/>
              <a:gd name="connsiteX20" fmla="*/ 916365 w 1702177"/>
              <a:gd name="connsiteY20" fmla="*/ 909637 h 981075"/>
              <a:gd name="connsiteX21" fmla="*/ 1106865 w 1702177"/>
              <a:gd name="connsiteY21" fmla="*/ 809625 h 981075"/>
              <a:gd name="connsiteX22" fmla="*/ 1244977 w 1702177"/>
              <a:gd name="connsiteY22" fmla="*/ 700087 h 981075"/>
              <a:gd name="connsiteX23" fmla="*/ 1397377 w 1702177"/>
              <a:gd name="connsiteY23" fmla="*/ 538162 h 981075"/>
              <a:gd name="connsiteX24" fmla="*/ 1502152 w 1702177"/>
              <a:gd name="connsiteY24" fmla="*/ 423862 h 981075"/>
              <a:gd name="connsiteX25" fmla="*/ 1625977 w 1702177"/>
              <a:gd name="connsiteY25" fmla="*/ 204787 h 981075"/>
              <a:gd name="connsiteX26" fmla="*/ 1702177 w 1702177"/>
              <a:gd name="connsiteY26" fmla="*/ 66675 h 981075"/>
              <a:gd name="connsiteX0" fmla="*/ 1702177 w 1702177"/>
              <a:gd name="connsiteY0" fmla="*/ 0 h 914400"/>
              <a:gd name="connsiteX1" fmla="*/ 1335465 w 1702177"/>
              <a:gd name="connsiteY1" fmla="*/ 47625 h 914400"/>
              <a:gd name="connsiteX2" fmla="*/ 1144965 w 1702177"/>
              <a:gd name="connsiteY2" fmla="*/ 47625 h 914400"/>
              <a:gd name="connsiteX3" fmla="*/ 716340 w 1702177"/>
              <a:gd name="connsiteY3" fmla="*/ 76200 h 914400"/>
              <a:gd name="connsiteX4" fmla="*/ 640140 w 1702177"/>
              <a:gd name="connsiteY4" fmla="*/ 166687 h 914400"/>
              <a:gd name="connsiteX5" fmla="*/ 497265 w 1702177"/>
              <a:gd name="connsiteY5" fmla="*/ 295275 h 914400"/>
              <a:gd name="connsiteX6" fmla="*/ 363915 w 1702177"/>
              <a:gd name="connsiteY6" fmla="*/ 314325 h 914400"/>
              <a:gd name="connsiteX7" fmla="*/ 259140 w 1702177"/>
              <a:gd name="connsiteY7" fmla="*/ 285750 h 914400"/>
              <a:gd name="connsiteX8" fmla="*/ 178177 w 1702177"/>
              <a:gd name="connsiteY8" fmla="*/ 276225 h 914400"/>
              <a:gd name="connsiteX9" fmla="*/ 82927 w 1702177"/>
              <a:gd name="connsiteY9" fmla="*/ 309562 h 914400"/>
              <a:gd name="connsiteX10" fmla="*/ 40065 w 1702177"/>
              <a:gd name="connsiteY10" fmla="*/ 333375 h 914400"/>
              <a:gd name="connsiteX11" fmla="*/ 18634 w 1702177"/>
              <a:gd name="connsiteY11" fmla="*/ 397668 h 914400"/>
              <a:gd name="connsiteX12" fmla="*/ 1965 w 1702177"/>
              <a:gd name="connsiteY12" fmla="*/ 438150 h 914400"/>
              <a:gd name="connsiteX13" fmla="*/ 66258 w 1702177"/>
              <a:gd name="connsiteY13" fmla="*/ 554830 h 914400"/>
              <a:gd name="connsiteX14" fmla="*/ 116265 w 1702177"/>
              <a:gd name="connsiteY14" fmla="*/ 671512 h 914400"/>
              <a:gd name="connsiteX15" fmla="*/ 206752 w 1702177"/>
              <a:gd name="connsiteY15" fmla="*/ 795337 h 914400"/>
              <a:gd name="connsiteX16" fmla="*/ 337720 w 1702177"/>
              <a:gd name="connsiteY16" fmla="*/ 871537 h 914400"/>
              <a:gd name="connsiteX17" fmla="*/ 578227 w 1702177"/>
              <a:gd name="connsiteY17" fmla="*/ 914400 h 914400"/>
              <a:gd name="connsiteX18" fmla="*/ 749677 w 1702177"/>
              <a:gd name="connsiteY18" fmla="*/ 890587 h 914400"/>
              <a:gd name="connsiteX19" fmla="*/ 916365 w 1702177"/>
              <a:gd name="connsiteY19" fmla="*/ 842962 h 914400"/>
              <a:gd name="connsiteX20" fmla="*/ 1106865 w 1702177"/>
              <a:gd name="connsiteY20" fmla="*/ 742950 h 914400"/>
              <a:gd name="connsiteX21" fmla="*/ 1244977 w 1702177"/>
              <a:gd name="connsiteY21" fmla="*/ 633412 h 914400"/>
              <a:gd name="connsiteX22" fmla="*/ 1397377 w 1702177"/>
              <a:gd name="connsiteY22" fmla="*/ 471487 h 914400"/>
              <a:gd name="connsiteX23" fmla="*/ 1502152 w 1702177"/>
              <a:gd name="connsiteY23" fmla="*/ 357187 h 914400"/>
              <a:gd name="connsiteX24" fmla="*/ 1625977 w 1702177"/>
              <a:gd name="connsiteY24" fmla="*/ 138112 h 914400"/>
              <a:gd name="connsiteX25" fmla="*/ 1702177 w 1702177"/>
              <a:gd name="connsiteY25" fmla="*/ 0 h 914400"/>
              <a:gd name="connsiteX0" fmla="*/ 1702177 w 1702177"/>
              <a:gd name="connsiteY0" fmla="*/ 0 h 914400"/>
              <a:gd name="connsiteX1" fmla="*/ 1335465 w 1702177"/>
              <a:gd name="connsiteY1" fmla="*/ 47625 h 914400"/>
              <a:gd name="connsiteX2" fmla="*/ 1144965 w 1702177"/>
              <a:gd name="connsiteY2" fmla="*/ 47625 h 914400"/>
              <a:gd name="connsiteX3" fmla="*/ 640140 w 1702177"/>
              <a:gd name="connsiteY3" fmla="*/ 166687 h 914400"/>
              <a:gd name="connsiteX4" fmla="*/ 497265 w 1702177"/>
              <a:gd name="connsiteY4" fmla="*/ 295275 h 914400"/>
              <a:gd name="connsiteX5" fmla="*/ 363915 w 1702177"/>
              <a:gd name="connsiteY5" fmla="*/ 314325 h 914400"/>
              <a:gd name="connsiteX6" fmla="*/ 259140 w 1702177"/>
              <a:gd name="connsiteY6" fmla="*/ 285750 h 914400"/>
              <a:gd name="connsiteX7" fmla="*/ 178177 w 1702177"/>
              <a:gd name="connsiteY7" fmla="*/ 276225 h 914400"/>
              <a:gd name="connsiteX8" fmla="*/ 82927 w 1702177"/>
              <a:gd name="connsiteY8" fmla="*/ 309562 h 914400"/>
              <a:gd name="connsiteX9" fmla="*/ 40065 w 1702177"/>
              <a:gd name="connsiteY9" fmla="*/ 333375 h 914400"/>
              <a:gd name="connsiteX10" fmla="*/ 18634 w 1702177"/>
              <a:gd name="connsiteY10" fmla="*/ 397668 h 914400"/>
              <a:gd name="connsiteX11" fmla="*/ 1965 w 1702177"/>
              <a:gd name="connsiteY11" fmla="*/ 438150 h 914400"/>
              <a:gd name="connsiteX12" fmla="*/ 66258 w 1702177"/>
              <a:gd name="connsiteY12" fmla="*/ 554830 h 914400"/>
              <a:gd name="connsiteX13" fmla="*/ 116265 w 1702177"/>
              <a:gd name="connsiteY13" fmla="*/ 671512 h 914400"/>
              <a:gd name="connsiteX14" fmla="*/ 206752 w 1702177"/>
              <a:gd name="connsiteY14" fmla="*/ 795337 h 914400"/>
              <a:gd name="connsiteX15" fmla="*/ 337720 w 1702177"/>
              <a:gd name="connsiteY15" fmla="*/ 871537 h 914400"/>
              <a:gd name="connsiteX16" fmla="*/ 578227 w 1702177"/>
              <a:gd name="connsiteY16" fmla="*/ 914400 h 914400"/>
              <a:gd name="connsiteX17" fmla="*/ 749677 w 1702177"/>
              <a:gd name="connsiteY17" fmla="*/ 890587 h 914400"/>
              <a:gd name="connsiteX18" fmla="*/ 916365 w 1702177"/>
              <a:gd name="connsiteY18" fmla="*/ 842962 h 914400"/>
              <a:gd name="connsiteX19" fmla="*/ 1106865 w 1702177"/>
              <a:gd name="connsiteY19" fmla="*/ 742950 h 914400"/>
              <a:gd name="connsiteX20" fmla="*/ 1244977 w 1702177"/>
              <a:gd name="connsiteY20" fmla="*/ 633412 h 914400"/>
              <a:gd name="connsiteX21" fmla="*/ 1397377 w 1702177"/>
              <a:gd name="connsiteY21" fmla="*/ 471487 h 914400"/>
              <a:gd name="connsiteX22" fmla="*/ 1502152 w 1702177"/>
              <a:gd name="connsiteY22" fmla="*/ 357187 h 914400"/>
              <a:gd name="connsiteX23" fmla="*/ 1625977 w 1702177"/>
              <a:gd name="connsiteY23" fmla="*/ 138112 h 914400"/>
              <a:gd name="connsiteX24" fmla="*/ 1702177 w 1702177"/>
              <a:gd name="connsiteY24" fmla="*/ 0 h 914400"/>
              <a:gd name="connsiteX0" fmla="*/ 1702177 w 1702177"/>
              <a:gd name="connsiteY0" fmla="*/ 0 h 914400"/>
              <a:gd name="connsiteX1" fmla="*/ 1335465 w 1702177"/>
              <a:gd name="connsiteY1" fmla="*/ 47625 h 914400"/>
              <a:gd name="connsiteX2" fmla="*/ 1144965 w 1702177"/>
              <a:gd name="connsiteY2" fmla="*/ 47625 h 914400"/>
              <a:gd name="connsiteX3" fmla="*/ 497265 w 1702177"/>
              <a:gd name="connsiteY3" fmla="*/ 295275 h 914400"/>
              <a:gd name="connsiteX4" fmla="*/ 363915 w 1702177"/>
              <a:gd name="connsiteY4" fmla="*/ 314325 h 914400"/>
              <a:gd name="connsiteX5" fmla="*/ 259140 w 1702177"/>
              <a:gd name="connsiteY5" fmla="*/ 285750 h 914400"/>
              <a:gd name="connsiteX6" fmla="*/ 178177 w 1702177"/>
              <a:gd name="connsiteY6" fmla="*/ 276225 h 914400"/>
              <a:gd name="connsiteX7" fmla="*/ 82927 w 1702177"/>
              <a:gd name="connsiteY7" fmla="*/ 309562 h 914400"/>
              <a:gd name="connsiteX8" fmla="*/ 40065 w 1702177"/>
              <a:gd name="connsiteY8" fmla="*/ 333375 h 914400"/>
              <a:gd name="connsiteX9" fmla="*/ 18634 w 1702177"/>
              <a:gd name="connsiteY9" fmla="*/ 397668 h 914400"/>
              <a:gd name="connsiteX10" fmla="*/ 1965 w 1702177"/>
              <a:gd name="connsiteY10" fmla="*/ 438150 h 914400"/>
              <a:gd name="connsiteX11" fmla="*/ 66258 w 1702177"/>
              <a:gd name="connsiteY11" fmla="*/ 554830 h 914400"/>
              <a:gd name="connsiteX12" fmla="*/ 116265 w 1702177"/>
              <a:gd name="connsiteY12" fmla="*/ 671512 h 914400"/>
              <a:gd name="connsiteX13" fmla="*/ 206752 w 1702177"/>
              <a:gd name="connsiteY13" fmla="*/ 795337 h 914400"/>
              <a:gd name="connsiteX14" fmla="*/ 337720 w 1702177"/>
              <a:gd name="connsiteY14" fmla="*/ 871537 h 914400"/>
              <a:gd name="connsiteX15" fmla="*/ 578227 w 1702177"/>
              <a:gd name="connsiteY15" fmla="*/ 914400 h 914400"/>
              <a:gd name="connsiteX16" fmla="*/ 749677 w 1702177"/>
              <a:gd name="connsiteY16" fmla="*/ 890587 h 914400"/>
              <a:gd name="connsiteX17" fmla="*/ 916365 w 1702177"/>
              <a:gd name="connsiteY17" fmla="*/ 842962 h 914400"/>
              <a:gd name="connsiteX18" fmla="*/ 1106865 w 1702177"/>
              <a:gd name="connsiteY18" fmla="*/ 742950 h 914400"/>
              <a:gd name="connsiteX19" fmla="*/ 1244977 w 1702177"/>
              <a:gd name="connsiteY19" fmla="*/ 633412 h 914400"/>
              <a:gd name="connsiteX20" fmla="*/ 1397377 w 1702177"/>
              <a:gd name="connsiteY20" fmla="*/ 471487 h 914400"/>
              <a:gd name="connsiteX21" fmla="*/ 1502152 w 1702177"/>
              <a:gd name="connsiteY21" fmla="*/ 357187 h 914400"/>
              <a:gd name="connsiteX22" fmla="*/ 1625977 w 1702177"/>
              <a:gd name="connsiteY22" fmla="*/ 138112 h 914400"/>
              <a:gd name="connsiteX23" fmla="*/ 1702177 w 1702177"/>
              <a:gd name="connsiteY23" fmla="*/ 0 h 914400"/>
              <a:gd name="connsiteX0" fmla="*/ 1625977 w 1625977"/>
              <a:gd name="connsiteY0" fmla="*/ 90487 h 866775"/>
              <a:gd name="connsiteX1" fmla="*/ 1335465 w 1625977"/>
              <a:gd name="connsiteY1" fmla="*/ 0 h 866775"/>
              <a:gd name="connsiteX2" fmla="*/ 1144965 w 1625977"/>
              <a:gd name="connsiteY2" fmla="*/ 0 h 866775"/>
              <a:gd name="connsiteX3" fmla="*/ 497265 w 1625977"/>
              <a:gd name="connsiteY3" fmla="*/ 247650 h 866775"/>
              <a:gd name="connsiteX4" fmla="*/ 363915 w 1625977"/>
              <a:gd name="connsiteY4" fmla="*/ 266700 h 866775"/>
              <a:gd name="connsiteX5" fmla="*/ 259140 w 1625977"/>
              <a:gd name="connsiteY5" fmla="*/ 238125 h 866775"/>
              <a:gd name="connsiteX6" fmla="*/ 178177 w 1625977"/>
              <a:gd name="connsiteY6" fmla="*/ 228600 h 866775"/>
              <a:gd name="connsiteX7" fmla="*/ 82927 w 1625977"/>
              <a:gd name="connsiteY7" fmla="*/ 261937 h 866775"/>
              <a:gd name="connsiteX8" fmla="*/ 40065 w 1625977"/>
              <a:gd name="connsiteY8" fmla="*/ 285750 h 866775"/>
              <a:gd name="connsiteX9" fmla="*/ 18634 w 1625977"/>
              <a:gd name="connsiteY9" fmla="*/ 350043 h 866775"/>
              <a:gd name="connsiteX10" fmla="*/ 1965 w 1625977"/>
              <a:gd name="connsiteY10" fmla="*/ 390525 h 866775"/>
              <a:gd name="connsiteX11" fmla="*/ 66258 w 1625977"/>
              <a:gd name="connsiteY11" fmla="*/ 507205 h 866775"/>
              <a:gd name="connsiteX12" fmla="*/ 116265 w 1625977"/>
              <a:gd name="connsiteY12" fmla="*/ 623887 h 866775"/>
              <a:gd name="connsiteX13" fmla="*/ 206752 w 1625977"/>
              <a:gd name="connsiteY13" fmla="*/ 747712 h 866775"/>
              <a:gd name="connsiteX14" fmla="*/ 337720 w 1625977"/>
              <a:gd name="connsiteY14" fmla="*/ 823912 h 866775"/>
              <a:gd name="connsiteX15" fmla="*/ 578227 w 1625977"/>
              <a:gd name="connsiteY15" fmla="*/ 866775 h 866775"/>
              <a:gd name="connsiteX16" fmla="*/ 749677 w 1625977"/>
              <a:gd name="connsiteY16" fmla="*/ 842962 h 866775"/>
              <a:gd name="connsiteX17" fmla="*/ 916365 w 1625977"/>
              <a:gd name="connsiteY17" fmla="*/ 795337 h 866775"/>
              <a:gd name="connsiteX18" fmla="*/ 1106865 w 1625977"/>
              <a:gd name="connsiteY18" fmla="*/ 695325 h 866775"/>
              <a:gd name="connsiteX19" fmla="*/ 1244977 w 1625977"/>
              <a:gd name="connsiteY19" fmla="*/ 585787 h 866775"/>
              <a:gd name="connsiteX20" fmla="*/ 1397377 w 1625977"/>
              <a:gd name="connsiteY20" fmla="*/ 423862 h 866775"/>
              <a:gd name="connsiteX21" fmla="*/ 1502152 w 1625977"/>
              <a:gd name="connsiteY21" fmla="*/ 309562 h 866775"/>
              <a:gd name="connsiteX22" fmla="*/ 1625977 w 1625977"/>
              <a:gd name="connsiteY22" fmla="*/ 90487 h 866775"/>
              <a:gd name="connsiteX0" fmla="*/ 1625977 w 1625977"/>
              <a:gd name="connsiteY0" fmla="*/ 90487 h 866775"/>
              <a:gd name="connsiteX1" fmla="*/ 1144965 w 1625977"/>
              <a:gd name="connsiteY1" fmla="*/ 0 h 866775"/>
              <a:gd name="connsiteX2" fmla="*/ 497265 w 1625977"/>
              <a:gd name="connsiteY2" fmla="*/ 247650 h 866775"/>
              <a:gd name="connsiteX3" fmla="*/ 363915 w 1625977"/>
              <a:gd name="connsiteY3" fmla="*/ 266700 h 866775"/>
              <a:gd name="connsiteX4" fmla="*/ 259140 w 1625977"/>
              <a:gd name="connsiteY4" fmla="*/ 238125 h 866775"/>
              <a:gd name="connsiteX5" fmla="*/ 178177 w 1625977"/>
              <a:gd name="connsiteY5" fmla="*/ 228600 h 866775"/>
              <a:gd name="connsiteX6" fmla="*/ 82927 w 1625977"/>
              <a:gd name="connsiteY6" fmla="*/ 261937 h 866775"/>
              <a:gd name="connsiteX7" fmla="*/ 40065 w 1625977"/>
              <a:gd name="connsiteY7" fmla="*/ 285750 h 866775"/>
              <a:gd name="connsiteX8" fmla="*/ 18634 w 1625977"/>
              <a:gd name="connsiteY8" fmla="*/ 350043 h 866775"/>
              <a:gd name="connsiteX9" fmla="*/ 1965 w 1625977"/>
              <a:gd name="connsiteY9" fmla="*/ 390525 h 866775"/>
              <a:gd name="connsiteX10" fmla="*/ 66258 w 1625977"/>
              <a:gd name="connsiteY10" fmla="*/ 507205 h 866775"/>
              <a:gd name="connsiteX11" fmla="*/ 116265 w 1625977"/>
              <a:gd name="connsiteY11" fmla="*/ 623887 h 866775"/>
              <a:gd name="connsiteX12" fmla="*/ 206752 w 1625977"/>
              <a:gd name="connsiteY12" fmla="*/ 747712 h 866775"/>
              <a:gd name="connsiteX13" fmla="*/ 337720 w 1625977"/>
              <a:gd name="connsiteY13" fmla="*/ 823912 h 866775"/>
              <a:gd name="connsiteX14" fmla="*/ 578227 w 1625977"/>
              <a:gd name="connsiteY14" fmla="*/ 866775 h 866775"/>
              <a:gd name="connsiteX15" fmla="*/ 749677 w 1625977"/>
              <a:gd name="connsiteY15" fmla="*/ 842962 h 866775"/>
              <a:gd name="connsiteX16" fmla="*/ 916365 w 1625977"/>
              <a:gd name="connsiteY16" fmla="*/ 795337 h 866775"/>
              <a:gd name="connsiteX17" fmla="*/ 1106865 w 1625977"/>
              <a:gd name="connsiteY17" fmla="*/ 695325 h 866775"/>
              <a:gd name="connsiteX18" fmla="*/ 1244977 w 1625977"/>
              <a:gd name="connsiteY18" fmla="*/ 585787 h 866775"/>
              <a:gd name="connsiteX19" fmla="*/ 1397377 w 1625977"/>
              <a:gd name="connsiteY19" fmla="*/ 423862 h 866775"/>
              <a:gd name="connsiteX20" fmla="*/ 1502152 w 1625977"/>
              <a:gd name="connsiteY20" fmla="*/ 309562 h 866775"/>
              <a:gd name="connsiteX21" fmla="*/ 1625977 w 1625977"/>
              <a:gd name="connsiteY21" fmla="*/ 90487 h 866775"/>
              <a:gd name="connsiteX0" fmla="*/ 1625977 w 1625977"/>
              <a:gd name="connsiteY0" fmla="*/ 92077 h 868365"/>
              <a:gd name="connsiteX1" fmla="*/ 1161494 w 1625977"/>
              <a:gd name="connsiteY1" fmla="*/ 0 h 868365"/>
              <a:gd name="connsiteX2" fmla="*/ 1144965 w 1625977"/>
              <a:gd name="connsiteY2" fmla="*/ 1590 h 868365"/>
              <a:gd name="connsiteX3" fmla="*/ 497265 w 1625977"/>
              <a:gd name="connsiteY3" fmla="*/ 249240 h 868365"/>
              <a:gd name="connsiteX4" fmla="*/ 363915 w 1625977"/>
              <a:gd name="connsiteY4" fmla="*/ 268290 h 868365"/>
              <a:gd name="connsiteX5" fmla="*/ 259140 w 1625977"/>
              <a:gd name="connsiteY5" fmla="*/ 239715 h 868365"/>
              <a:gd name="connsiteX6" fmla="*/ 178177 w 1625977"/>
              <a:gd name="connsiteY6" fmla="*/ 230190 h 868365"/>
              <a:gd name="connsiteX7" fmla="*/ 82927 w 1625977"/>
              <a:gd name="connsiteY7" fmla="*/ 263527 h 868365"/>
              <a:gd name="connsiteX8" fmla="*/ 40065 w 1625977"/>
              <a:gd name="connsiteY8" fmla="*/ 287340 h 868365"/>
              <a:gd name="connsiteX9" fmla="*/ 18634 w 1625977"/>
              <a:gd name="connsiteY9" fmla="*/ 351633 h 868365"/>
              <a:gd name="connsiteX10" fmla="*/ 1965 w 1625977"/>
              <a:gd name="connsiteY10" fmla="*/ 392115 h 868365"/>
              <a:gd name="connsiteX11" fmla="*/ 66258 w 1625977"/>
              <a:gd name="connsiteY11" fmla="*/ 508795 h 868365"/>
              <a:gd name="connsiteX12" fmla="*/ 116265 w 1625977"/>
              <a:gd name="connsiteY12" fmla="*/ 625477 h 868365"/>
              <a:gd name="connsiteX13" fmla="*/ 206752 w 1625977"/>
              <a:gd name="connsiteY13" fmla="*/ 749302 h 868365"/>
              <a:gd name="connsiteX14" fmla="*/ 337720 w 1625977"/>
              <a:gd name="connsiteY14" fmla="*/ 825502 h 868365"/>
              <a:gd name="connsiteX15" fmla="*/ 578227 w 1625977"/>
              <a:gd name="connsiteY15" fmla="*/ 868365 h 868365"/>
              <a:gd name="connsiteX16" fmla="*/ 749677 w 1625977"/>
              <a:gd name="connsiteY16" fmla="*/ 844552 h 868365"/>
              <a:gd name="connsiteX17" fmla="*/ 916365 w 1625977"/>
              <a:gd name="connsiteY17" fmla="*/ 796927 h 868365"/>
              <a:gd name="connsiteX18" fmla="*/ 1106865 w 1625977"/>
              <a:gd name="connsiteY18" fmla="*/ 696915 h 868365"/>
              <a:gd name="connsiteX19" fmla="*/ 1244977 w 1625977"/>
              <a:gd name="connsiteY19" fmla="*/ 587377 h 868365"/>
              <a:gd name="connsiteX20" fmla="*/ 1397377 w 1625977"/>
              <a:gd name="connsiteY20" fmla="*/ 425452 h 868365"/>
              <a:gd name="connsiteX21" fmla="*/ 1502152 w 1625977"/>
              <a:gd name="connsiteY21" fmla="*/ 311152 h 868365"/>
              <a:gd name="connsiteX22" fmla="*/ 1625977 w 1625977"/>
              <a:gd name="connsiteY22" fmla="*/ 92077 h 868365"/>
              <a:gd name="connsiteX0" fmla="*/ 1625977 w 1625977"/>
              <a:gd name="connsiteY0" fmla="*/ 90487 h 866775"/>
              <a:gd name="connsiteX1" fmla="*/ 1144965 w 1625977"/>
              <a:gd name="connsiteY1" fmla="*/ 0 h 866775"/>
              <a:gd name="connsiteX2" fmla="*/ 497265 w 1625977"/>
              <a:gd name="connsiteY2" fmla="*/ 247650 h 866775"/>
              <a:gd name="connsiteX3" fmla="*/ 363915 w 1625977"/>
              <a:gd name="connsiteY3" fmla="*/ 266700 h 866775"/>
              <a:gd name="connsiteX4" fmla="*/ 259140 w 1625977"/>
              <a:gd name="connsiteY4" fmla="*/ 238125 h 866775"/>
              <a:gd name="connsiteX5" fmla="*/ 178177 w 1625977"/>
              <a:gd name="connsiteY5" fmla="*/ 228600 h 866775"/>
              <a:gd name="connsiteX6" fmla="*/ 82927 w 1625977"/>
              <a:gd name="connsiteY6" fmla="*/ 261937 h 866775"/>
              <a:gd name="connsiteX7" fmla="*/ 40065 w 1625977"/>
              <a:gd name="connsiteY7" fmla="*/ 285750 h 866775"/>
              <a:gd name="connsiteX8" fmla="*/ 18634 w 1625977"/>
              <a:gd name="connsiteY8" fmla="*/ 350043 h 866775"/>
              <a:gd name="connsiteX9" fmla="*/ 1965 w 1625977"/>
              <a:gd name="connsiteY9" fmla="*/ 390525 h 866775"/>
              <a:gd name="connsiteX10" fmla="*/ 66258 w 1625977"/>
              <a:gd name="connsiteY10" fmla="*/ 507205 h 866775"/>
              <a:gd name="connsiteX11" fmla="*/ 116265 w 1625977"/>
              <a:gd name="connsiteY11" fmla="*/ 623887 h 866775"/>
              <a:gd name="connsiteX12" fmla="*/ 206752 w 1625977"/>
              <a:gd name="connsiteY12" fmla="*/ 747712 h 866775"/>
              <a:gd name="connsiteX13" fmla="*/ 337720 w 1625977"/>
              <a:gd name="connsiteY13" fmla="*/ 823912 h 866775"/>
              <a:gd name="connsiteX14" fmla="*/ 578227 w 1625977"/>
              <a:gd name="connsiteY14" fmla="*/ 866775 h 866775"/>
              <a:gd name="connsiteX15" fmla="*/ 749677 w 1625977"/>
              <a:gd name="connsiteY15" fmla="*/ 842962 h 866775"/>
              <a:gd name="connsiteX16" fmla="*/ 916365 w 1625977"/>
              <a:gd name="connsiteY16" fmla="*/ 795337 h 866775"/>
              <a:gd name="connsiteX17" fmla="*/ 1106865 w 1625977"/>
              <a:gd name="connsiteY17" fmla="*/ 695325 h 866775"/>
              <a:gd name="connsiteX18" fmla="*/ 1244977 w 1625977"/>
              <a:gd name="connsiteY18" fmla="*/ 585787 h 866775"/>
              <a:gd name="connsiteX19" fmla="*/ 1397377 w 1625977"/>
              <a:gd name="connsiteY19" fmla="*/ 423862 h 866775"/>
              <a:gd name="connsiteX20" fmla="*/ 1502152 w 1625977"/>
              <a:gd name="connsiteY20" fmla="*/ 309562 h 866775"/>
              <a:gd name="connsiteX21" fmla="*/ 1625977 w 1625977"/>
              <a:gd name="connsiteY21" fmla="*/ 90487 h 866775"/>
              <a:gd name="connsiteX0" fmla="*/ 1625977 w 1625977"/>
              <a:gd name="connsiteY0" fmla="*/ 0 h 776288"/>
              <a:gd name="connsiteX1" fmla="*/ 497265 w 1625977"/>
              <a:gd name="connsiteY1" fmla="*/ 157163 h 776288"/>
              <a:gd name="connsiteX2" fmla="*/ 363915 w 1625977"/>
              <a:gd name="connsiteY2" fmla="*/ 176213 h 776288"/>
              <a:gd name="connsiteX3" fmla="*/ 259140 w 1625977"/>
              <a:gd name="connsiteY3" fmla="*/ 147638 h 776288"/>
              <a:gd name="connsiteX4" fmla="*/ 178177 w 1625977"/>
              <a:gd name="connsiteY4" fmla="*/ 138113 h 776288"/>
              <a:gd name="connsiteX5" fmla="*/ 82927 w 1625977"/>
              <a:gd name="connsiteY5" fmla="*/ 171450 h 776288"/>
              <a:gd name="connsiteX6" fmla="*/ 40065 w 1625977"/>
              <a:gd name="connsiteY6" fmla="*/ 195263 h 776288"/>
              <a:gd name="connsiteX7" fmla="*/ 18634 w 1625977"/>
              <a:gd name="connsiteY7" fmla="*/ 259556 h 776288"/>
              <a:gd name="connsiteX8" fmla="*/ 1965 w 1625977"/>
              <a:gd name="connsiteY8" fmla="*/ 300038 h 776288"/>
              <a:gd name="connsiteX9" fmla="*/ 66258 w 1625977"/>
              <a:gd name="connsiteY9" fmla="*/ 416718 h 776288"/>
              <a:gd name="connsiteX10" fmla="*/ 116265 w 1625977"/>
              <a:gd name="connsiteY10" fmla="*/ 533400 h 776288"/>
              <a:gd name="connsiteX11" fmla="*/ 206752 w 1625977"/>
              <a:gd name="connsiteY11" fmla="*/ 657225 h 776288"/>
              <a:gd name="connsiteX12" fmla="*/ 337720 w 1625977"/>
              <a:gd name="connsiteY12" fmla="*/ 733425 h 776288"/>
              <a:gd name="connsiteX13" fmla="*/ 578227 w 1625977"/>
              <a:gd name="connsiteY13" fmla="*/ 776288 h 776288"/>
              <a:gd name="connsiteX14" fmla="*/ 749677 w 1625977"/>
              <a:gd name="connsiteY14" fmla="*/ 752475 h 776288"/>
              <a:gd name="connsiteX15" fmla="*/ 916365 w 1625977"/>
              <a:gd name="connsiteY15" fmla="*/ 704850 h 776288"/>
              <a:gd name="connsiteX16" fmla="*/ 1106865 w 1625977"/>
              <a:gd name="connsiteY16" fmla="*/ 604838 h 776288"/>
              <a:gd name="connsiteX17" fmla="*/ 1244977 w 1625977"/>
              <a:gd name="connsiteY17" fmla="*/ 495300 h 776288"/>
              <a:gd name="connsiteX18" fmla="*/ 1397377 w 1625977"/>
              <a:gd name="connsiteY18" fmla="*/ 333375 h 776288"/>
              <a:gd name="connsiteX19" fmla="*/ 1502152 w 1625977"/>
              <a:gd name="connsiteY19" fmla="*/ 219075 h 776288"/>
              <a:gd name="connsiteX20" fmla="*/ 1625977 w 1625977"/>
              <a:gd name="connsiteY20" fmla="*/ 0 h 776288"/>
              <a:gd name="connsiteX0" fmla="*/ 1625977 w 1625977"/>
              <a:gd name="connsiteY0" fmla="*/ 0 h 776288"/>
              <a:gd name="connsiteX1" fmla="*/ 497265 w 1625977"/>
              <a:gd name="connsiteY1" fmla="*/ 157163 h 776288"/>
              <a:gd name="connsiteX2" fmla="*/ 363915 w 1625977"/>
              <a:gd name="connsiteY2" fmla="*/ 176213 h 776288"/>
              <a:gd name="connsiteX3" fmla="*/ 259140 w 1625977"/>
              <a:gd name="connsiteY3" fmla="*/ 147638 h 776288"/>
              <a:gd name="connsiteX4" fmla="*/ 178177 w 1625977"/>
              <a:gd name="connsiteY4" fmla="*/ 138113 h 776288"/>
              <a:gd name="connsiteX5" fmla="*/ 82927 w 1625977"/>
              <a:gd name="connsiteY5" fmla="*/ 171450 h 776288"/>
              <a:gd name="connsiteX6" fmla="*/ 30540 w 1625977"/>
              <a:gd name="connsiteY6" fmla="*/ 197644 h 776288"/>
              <a:gd name="connsiteX7" fmla="*/ 18634 w 1625977"/>
              <a:gd name="connsiteY7" fmla="*/ 259556 h 776288"/>
              <a:gd name="connsiteX8" fmla="*/ 1965 w 1625977"/>
              <a:gd name="connsiteY8" fmla="*/ 300038 h 776288"/>
              <a:gd name="connsiteX9" fmla="*/ 66258 w 1625977"/>
              <a:gd name="connsiteY9" fmla="*/ 416718 h 776288"/>
              <a:gd name="connsiteX10" fmla="*/ 116265 w 1625977"/>
              <a:gd name="connsiteY10" fmla="*/ 533400 h 776288"/>
              <a:gd name="connsiteX11" fmla="*/ 206752 w 1625977"/>
              <a:gd name="connsiteY11" fmla="*/ 657225 h 776288"/>
              <a:gd name="connsiteX12" fmla="*/ 337720 w 1625977"/>
              <a:gd name="connsiteY12" fmla="*/ 733425 h 776288"/>
              <a:gd name="connsiteX13" fmla="*/ 578227 w 1625977"/>
              <a:gd name="connsiteY13" fmla="*/ 776288 h 776288"/>
              <a:gd name="connsiteX14" fmla="*/ 749677 w 1625977"/>
              <a:gd name="connsiteY14" fmla="*/ 752475 h 776288"/>
              <a:gd name="connsiteX15" fmla="*/ 916365 w 1625977"/>
              <a:gd name="connsiteY15" fmla="*/ 704850 h 776288"/>
              <a:gd name="connsiteX16" fmla="*/ 1106865 w 1625977"/>
              <a:gd name="connsiteY16" fmla="*/ 604838 h 776288"/>
              <a:gd name="connsiteX17" fmla="*/ 1244977 w 1625977"/>
              <a:gd name="connsiteY17" fmla="*/ 495300 h 776288"/>
              <a:gd name="connsiteX18" fmla="*/ 1397377 w 1625977"/>
              <a:gd name="connsiteY18" fmla="*/ 333375 h 776288"/>
              <a:gd name="connsiteX19" fmla="*/ 1502152 w 1625977"/>
              <a:gd name="connsiteY19" fmla="*/ 219075 h 776288"/>
              <a:gd name="connsiteX20" fmla="*/ 1625977 w 1625977"/>
              <a:gd name="connsiteY20" fmla="*/ 0 h 776288"/>
              <a:gd name="connsiteX0" fmla="*/ 1632052 w 1632052"/>
              <a:gd name="connsiteY0" fmla="*/ 0 h 776288"/>
              <a:gd name="connsiteX1" fmla="*/ 503340 w 1632052"/>
              <a:gd name="connsiteY1" fmla="*/ 157163 h 776288"/>
              <a:gd name="connsiteX2" fmla="*/ 369990 w 1632052"/>
              <a:gd name="connsiteY2" fmla="*/ 176213 h 776288"/>
              <a:gd name="connsiteX3" fmla="*/ 265215 w 1632052"/>
              <a:gd name="connsiteY3" fmla="*/ 147638 h 776288"/>
              <a:gd name="connsiteX4" fmla="*/ 184252 w 1632052"/>
              <a:gd name="connsiteY4" fmla="*/ 138113 h 776288"/>
              <a:gd name="connsiteX5" fmla="*/ 89002 w 1632052"/>
              <a:gd name="connsiteY5" fmla="*/ 171450 h 776288"/>
              <a:gd name="connsiteX6" fmla="*/ 896 w 1632052"/>
              <a:gd name="connsiteY6" fmla="*/ 235744 h 776288"/>
              <a:gd name="connsiteX7" fmla="*/ 24709 w 1632052"/>
              <a:gd name="connsiteY7" fmla="*/ 259556 h 776288"/>
              <a:gd name="connsiteX8" fmla="*/ 8040 w 1632052"/>
              <a:gd name="connsiteY8" fmla="*/ 300038 h 776288"/>
              <a:gd name="connsiteX9" fmla="*/ 72333 w 1632052"/>
              <a:gd name="connsiteY9" fmla="*/ 416718 h 776288"/>
              <a:gd name="connsiteX10" fmla="*/ 122340 w 1632052"/>
              <a:gd name="connsiteY10" fmla="*/ 533400 h 776288"/>
              <a:gd name="connsiteX11" fmla="*/ 212827 w 1632052"/>
              <a:gd name="connsiteY11" fmla="*/ 657225 h 776288"/>
              <a:gd name="connsiteX12" fmla="*/ 343795 w 1632052"/>
              <a:gd name="connsiteY12" fmla="*/ 733425 h 776288"/>
              <a:gd name="connsiteX13" fmla="*/ 584302 w 1632052"/>
              <a:gd name="connsiteY13" fmla="*/ 776288 h 776288"/>
              <a:gd name="connsiteX14" fmla="*/ 755752 w 1632052"/>
              <a:gd name="connsiteY14" fmla="*/ 752475 h 776288"/>
              <a:gd name="connsiteX15" fmla="*/ 922440 w 1632052"/>
              <a:gd name="connsiteY15" fmla="*/ 704850 h 776288"/>
              <a:gd name="connsiteX16" fmla="*/ 1112940 w 1632052"/>
              <a:gd name="connsiteY16" fmla="*/ 604838 h 776288"/>
              <a:gd name="connsiteX17" fmla="*/ 1251052 w 1632052"/>
              <a:gd name="connsiteY17" fmla="*/ 495300 h 776288"/>
              <a:gd name="connsiteX18" fmla="*/ 1403452 w 1632052"/>
              <a:gd name="connsiteY18" fmla="*/ 333375 h 776288"/>
              <a:gd name="connsiteX19" fmla="*/ 1508227 w 1632052"/>
              <a:gd name="connsiteY19" fmla="*/ 219075 h 776288"/>
              <a:gd name="connsiteX20" fmla="*/ 1632052 w 1632052"/>
              <a:gd name="connsiteY20" fmla="*/ 0 h 776288"/>
              <a:gd name="connsiteX0" fmla="*/ 1658415 w 1658415"/>
              <a:gd name="connsiteY0" fmla="*/ 0 h 776288"/>
              <a:gd name="connsiteX1" fmla="*/ 529703 w 1658415"/>
              <a:gd name="connsiteY1" fmla="*/ 157163 h 776288"/>
              <a:gd name="connsiteX2" fmla="*/ 396353 w 1658415"/>
              <a:gd name="connsiteY2" fmla="*/ 176213 h 776288"/>
              <a:gd name="connsiteX3" fmla="*/ 291578 w 1658415"/>
              <a:gd name="connsiteY3" fmla="*/ 147638 h 776288"/>
              <a:gd name="connsiteX4" fmla="*/ 210615 w 1658415"/>
              <a:gd name="connsiteY4" fmla="*/ 138113 h 776288"/>
              <a:gd name="connsiteX5" fmla="*/ 115365 w 1658415"/>
              <a:gd name="connsiteY5" fmla="*/ 171450 h 776288"/>
              <a:gd name="connsiteX6" fmla="*/ 27259 w 1658415"/>
              <a:gd name="connsiteY6" fmla="*/ 235744 h 776288"/>
              <a:gd name="connsiteX7" fmla="*/ 1065 w 1658415"/>
              <a:gd name="connsiteY7" fmla="*/ 271462 h 776288"/>
              <a:gd name="connsiteX8" fmla="*/ 34403 w 1658415"/>
              <a:gd name="connsiteY8" fmla="*/ 300038 h 776288"/>
              <a:gd name="connsiteX9" fmla="*/ 98696 w 1658415"/>
              <a:gd name="connsiteY9" fmla="*/ 416718 h 776288"/>
              <a:gd name="connsiteX10" fmla="*/ 148703 w 1658415"/>
              <a:gd name="connsiteY10" fmla="*/ 533400 h 776288"/>
              <a:gd name="connsiteX11" fmla="*/ 239190 w 1658415"/>
              <a:gd name="connsiteY11" fmla="*/ 657225 h 776288"/>
              <a:gd name="connsiteX12" fmla="*/ 370158 w 1658415"/>
              <a:gd name="connsiteY12" fmla="*/ 733425 h 776288"/>
              <a:gd name="connsiteX13" fmla="*/ 610665 w 1658415"/>
              <a:gd name="connsiteY13" fmla="*/ 776288 h 776288"/>
              <a:gd name="connsiteX14" fmla="*/ 782115 w 1658415"/>
              <a:gd name="connsiteY14" fmla="*/ 752475 h 776288"/>
              <a:gd name="connsiteX15" fmla="*/ 948803 w 1658415"/>
              <a:gd name="connsiteY15" fmla="*/ 704850 h 776288"/>
              <a:gd name="connsiteX16" fmla="*/ 1139303 w 1658415"/>
              <a:gd name="connsiteY16" fmla="*/ 604838 h 776288"/>
              <a:gd name="connsiteX17" fmla="*/ 1277415 w 1658415"/>
              <a:gd name="connsiteY17" fmla="*/ 495300 h 776288"/>
              <a:gd name="connsiteX18" fmla="*/ 1429815 w 1658415"/>
              <a:gd name="connsiteY18" fmla="*/ 333375 h 776288"/>
              <a:gd name="connsiteX19" fmla="*/ 1534590 w 1658415"/>
              <a:gd name="connsiteY19" fmla="*/ 219075 h 776288"/>
              <a:gd name="connsiteX20" fmla="*/ 1658415 w 1658415"/>
              <a:gd name="connsiteY20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658415" h="776288">
                <a:moveTo>
                  <a:pt x="1658415" y="0"/>
                </a:moveTo>
                <a:lnTo>
                  <a:pt x="529703" y="157163"/>
                </a:lnTo>
                <a:cubicBezTo>
                  <a:pt x="483666" y="181769"/>
                  <a:pt x="436040" y="177800"/>
                  <a:pt x="396353" y="176213"/>
                </a:cubicBezTo>
                <a:cubicBezTo>
                  <a:pt x="356666" y="174626"/>
                  <a:pt x="322534" y="153988"/>
                  <a:pt x="291578" y="147638"/>
                </a:cubicBezTo>
                <a:cubicBezTo>
                  <a:pt x="260622" y="141288"/>
                  <a:pt x="242365" y="127001"/>
                  <a:pt x="210615" y="138113"/>
                </a:cubicBezTo>
                <a:lnTo>
                  <a:pt x="115365" y="171450"/>
                </a:lnTo>
                <a:cubicBezTo>
                  <a:pt x="83615" y="182562"/>
                  <a:pt x="37578" y="218282"/>
                  <a:pt x="27259" y="235744"/>
                </a:cubicBezTo>
                <a:cubicBezTo>
                  <a:pt x="20115" y="257175"/>
                  <a:pt x="8209" y="250031"/>
                  <a:pt x="1065" y="271462"/>
                </a:cubicBezTo>
                <a:cubicBezTo>
                  <a:pt x="-5285" y="288924"/>
                  <a:pt x="18131" y="275829"/>
                  <a:pt x="34403" y="300038"/>
                </a:cubicBezTo>
                <a:cubicBezTo>
                  <a:pt x="50675" y="324247"/>
                  <a:pt x="82821" y="375443"/>
                  <a:pt x="98696" y="416718"/>
                </a:cubicBezTo>
                <a:lnTo>
                  <a:pt x="148703" y="533400"/>
                </a:lnTo>
                <a:cubicBezTo>
                  <a:pt x="172119" y="573484"/>
                  <a:pt x="202678" y="624681"/>
                  <a:pt x="239190" y="657225"/>
                </a:cubicBezTo>
                <a:cubicBezTo>
                  <a:pt x="275702" y="689769"/>
                  <a:pt x="326502" y="708025"/>
                  <a:pt x="370158" y="733425"/>
                </a:cubicBezTo>
                <a:cubicBezTo>
                  <a:pt x="414608" y="762000"/>
                  <a:pt x="542403" y="774701"/>
                  <a:pt x="610665" y="776288"/>
                </a:cubicBezTo>
                <a:lnTo>
                  <a:pt x="782115" y="752475"/>
                </a:lnTo>
                <a:lnTo>
                  <a:pt x="948803" y="704850"/>
                </a:lnTo>
                <a:lnTo>
                  <a:pt x="1139303" y="604838"/>
                </a:lnTo>
                <a:lnTo>
                  <a:pt x="1277415" y="495300"/>
                </a:lnTo>
                <a:lnTo>
                  <a:pt x="1429815" y="333375"/>
                </a:lnTo>
                <a:lnTo>
                  <a:pt x="1534590" y="219075"/>
                </a:lnTo>
                <a:lnTo>
                  <a:pt x="1658415" y="0"/>
                </a:lnTo>
                <a:close/>
              </a:path>
            </a:pathLst>
          </a:custGeom>
          <a:solidFill>
            <a:srgbClr val="FFFF00">
              <a:alpha val="68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9" name="Freeform 208"/>
          <p:cNvSpPr/>
          <p:nvPr/>
        </p:nvSpPr>
        <p:spPr>
          <a:xfrm rot="20836848">
            <a:off x="1577512" y="2684061"/>
            <a:ext cx="143803" cy="120363"/>
          </a:xfrm>
          <a:custGeom>
            <a:avLst/>
            <a:gdLst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11 h 223848"/>
              <a:gd name="connsiteX1" fmla="*/ 52388 w 133350"/>
              <a:gd name="connsiteY1" fmla="*/ 61923 h 223848"/>
              <a:gd name="connsiteX2" fmla="*/ 23813 w 133350"/>
              <a:gd name="connsiteY2" fmla="*/ 123836 h 223848"/>
              <a:gd name="connsiteX3" fmla="*/ 0 w 133350"/>
              <a:gd name="connsiteY3" fmla="*/ 157173 h 223848"/>
              <a:gd name="connsiteX4" fmla="*/ 0 w 133350"/>
              <a:gd name="connsiteY4" fmla="*/ 223848 h 223848"/>
              <a:gd name="connsiteX5" fmla="*/ 66675 w 133350"/>
              <a:gd name="connsiteY5" fmla="*/ 180986 h 223848"/>
              <a:gd name="connsiteX6" fmla="*/ 114300 w 133350"/>
              <a:gd name="connsiteY6" fmla="*/ 128598 h 223848"/>
              <a:gd name="connsiteX7" fmla="*/ 133350 w 133350"/>
              <a:gd name="connsiteY7" fmla="*/ 66686 h 223848"/>
              <a:gd name="connsiteX8" fmla="*/ 119063 w 133350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4196"/>
              <a:gd name="connsiteX1" fmla="*/ 52388 w 133518"/>
              <a:gd name="connsiteY1" fmla="*/ 61923 h 224196"/>
              <a:gd name="connsiteX2" fmla="*/ 23813 w 133518"/>
              <a:gd name="connsiteY2" fmla="*/ 123836 h 224196"/>
              <a:gd name="connsiteX3" fmla="*/ 0 w 133518"/>
              <a:gd name="connsiteY3" fmla="*/ 157173 h 224196"/>
              <a:gd name="connsiteX4" fmla="*/ 0 w 133518"/>
              <a:gd name="connsiteY4" fmla="*/ 223848 h 224196"/>
              <a:gd name="connsiteX5" fmla="*/ 66675 w 133518"/>
              <a:gd name="connsiteY5" fmla="*/ 180986 h 224196"/>
              <a:gd name="connsiteX6" fmla="*/ 114300 w 133518"/>
              <a:gd name="connsiteY6" fmla="*/ 128598 h 224196"/>
              <a:gd name="connsiteX7" fmla="*/ 133350 w 133518"/>
              <a:gd name="connsiteY7" fmla="*/ 66686 h 224196"/>
              <a:gd name="connsiteX8" fmla="*/ 119063 w 133518"/>
              <a:gd name="connsiteY8" fmla="*/ 11 h 224196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8 h 229514"/>
              <a:gd name="connsiteX1" fmla="*/ 52388 w 133518"/>
              <a:gd name="connsiteY1" fmla="*/ 61920 h 229514"/>
              <a:gd name="connsiteX2" fmla="*/ 11333 w 133518"/>
              <a:gd name="connsiteY2" fmla="*/ 38475 h 229514"/>
              <a:gd name="connsiteX3" fmla="*/ 0 w 133518"/>
              <a:gd name="connsiteY3" fmla="*/ 157170 h 229514"/>
              <a:gd name="connsiteX4" fmla="*/ 0 w 133518"/>
              <a:gd name="connsiteY4" fmla="*/ 223845 h 229514"/>
              <a:gd name="connsiteX5" fmla="*/ 66675 w 133518"/>
              <a:gd name="connsiteY5" fmla="*/ 180983 h 229514"/>
              <a:gd name="connsiteX6" fmla="*/ 114300 w 133518"/>
              <a:gd name="connsiteY6" fmla="*/ 128595 h 229514"/>
              <a:gd name="connsiteX7" fmla="*/ 133350 w 133518"/>
              <a:gd name="connsiteY7" fmla="*/ 66683 h 229514"/>
              <a:gd name="connsiteX8" fmla="*/ 119063 w 133518"/>
              <a:gd name="connsiteY8" fmla="*/ 8 h 229514"/>
              <a:gd name="connsiteX0" fmla="*/ 158265 w 172720"/>
              <a:gd name="connsiteY0" fmla="*/ 8 h 229514"/>
              <a:gd name="connsiteX1" fmla="*/ 91590 w 172720"/>
              <a:gd name="connsiteY1" fmla="*/ 61920 h 229514"/>
              <a:gd name="connsiteX2" fmla="*/ 50535 w 172720"/>
              <a:gd name="connsiteY2" fmla="*/ 38475 h 229514"/>
              <a:gd name="connsiteX3" fmla="*/ 62 w 172720"/>
              <a:gd name="connsiteY3" fmla="*/ 121205 h 229514"/>
              <a:gd name="connsiteX4" fmla="*/ 39202 w 172720"/>
              <a:gd name="connsiteY4" fmla="*/ 157170 h 229514"/>
              <a:gd name="connsiteX5" fmla="*/ 39202 w 172720"/>
              <a:gd name="connsiteY5" fmla="*/ 223845 h 229514"/>
              <a:gd name="connsiteX6" fmla="*/ 105877 w 172720"/>
              <a:gd name="connsiteY6" fmla="*/ 180983 h 229514"/>
              <a:gd name="connsiteX7" fmla="*/ 153502 w 172720"/>
              <a:gd name="connsiteY7" fmla="*/ 128595 h 229514"/>
              <a:gd name="connsiteX8" fmla="*/ 172552 w 172720"/>
              <a:gd name="connsiteY8" fmla="*/ 66683 h 229514"/>
              <a:gd name="connsiteX9" fmla="*/ 158265 w 172720"/>
              <a:gd name="connsiteY9" fmla="*/ 8 h 229514"/>
              <a:gd name="connsiteX0" fmla="*/ 172765 w 187220"/>
              <a:gd name="connsiteY0" fmla="*/ 8 h 229514"/>
              <a:gd name="connsiteX1" fmla="*/ 106090 w 187220"/>
              <a:gd name="connsiteY1" fmla="*/ 61920 h 229514"/>
              <a:gd name="connsiteX2" fmla="*/ 65035 w 187220"/>
              <a:gd name="connsiteY2" fmla="*/ 38475 h 229514"/>
              <a:gd name="connsiteX3" fmla="*/ 46 w 187220"/>
              <a:gd name="connsiteY3" fmla="*/ 143324 h 229514"/>
              <a:gd name="connsiteX4" fmla="*/ 53702 w 187220"/>
              <a:gd name="connsiteY4" fmla="*/ 157170 h 229514"/>
              <a:gd name="connsiteX5" fmla="*/ 53702 w 187220"/>
              <a:gd name="connsiteY5" fmla="*/ 223845 h 229514"/>
              <a:gd name="connsiteX6" fmla="*/ 120377 w 187220"/>
              <a:gd name="connsiteY6" fmla="*/ 180983 h 229514"/>
              <a:gd name="connsiteX7" fmla="*/ 168002 w 187220"/>
              <a:gd name="connsiteY7" fmla="*/ 128595 h 229514"/>
              <a:gd name="connsiteX8" fmla="*/ 187052 w 187220"/>
              <a:gd name="connsiteY8" fmla="*/ 66683 h 229514"/>
              <a:gd name="connsiteX9" fmla="*/ 172765 w 187220"/>
              <a:gd name="connsiteY9" fmla="*/ 8 h 229514"/>
              <a:gd name="connsiteX0" fmla="*/ 172765 w 187220"/>
              <a:gd name="connsiteY0" fmla="*/ 8 h 229514"/>
              <a:gd name="connsiteX1" fmla="*/ 106090 w 187220"/>
              <a:gd name="connsiteY1" fmla="*/ 61920 h 229514"/>
              <a:gd name="connsiteX2" fmla="*/ 72052 w 187220"/>
              <a:gd name="connsiteY2" fmla="*/ 49585 h 229514"/>
              <a:gd name="connsiteX3" fmla="*/ 46 w 187220"/>
              <a:gd name="connsiteY3" fmla="*/ 143324 h 229514"/>
              <a:gd name="connsiteX4" fmla="*/ 53702 w 187220"/>
              <a:gd name="connsiteY4" fmla="*/ 157170 h 229514"/>
              <a:gd name="connsiteX5" fmla="*/ 53702 w 187220"/>
              <a:gd name="connsiteY5" fmla="*/ 223845 h 229514"/>
              <a:gd name="connsiteX6" fmla="*/ 120377 w 187220"/>
              <a:gd name="connsiteY6" fmla="*/ 180983 h 229514"/>
              <a:gd name="connsiteX7" fmla="*/ 168002 w 187220"/>
              <a:gd name="connsiteY7" fmla="*/ 128595 h 229514"/>
              <a:gd name="connsiteX8" fmla="*/ 187052 w 187220"/>
              <a:gd name="connsiteY8" fmla="*/ 66683 h 229514"/>
              <a:gd name="connsiteX9" fmla="*/ 172765 w 187220"/>
              <a:gd name="connsiteY9" fmla="*/ 8 h 229514"/>
              <a:gd name="connsiteX0" fmla="*/ 172766 w 187221"/>
              <a:gd name="connsiteY0" fmla="*/ 8 h 229514"/>
              <a:gd name="connsiteX1" fmla="*/ 106091 w 187221"/>
              <a:gd name="connsiteY1" fmla="*/ 61920 h 229514"/>
              <a:gd name="connsiteX2" fmla="*/ 72053 w 187221"/>
              <a:gd name="connsiteY2" fmla="*/ 49585 h 229514"/>
              <a:gd name="connsiteX3" fmla="*/ 47 w 187221"/>
              <a:gd name="connsiteY3" fmla="*/ 143324 h 229514"/>
              <a:gd name="connsiteX4" fmla="*/ 53703 w 187221"/>
              <a:gd name="connsiteY4" fmla="*/ 157170 h 229514"/>
              <a:gd name="connsiteX5" fmla="*/ 53703 w 187221"/>
              <a:gd name="connsiteY5" fmla="*/ 223845 h 229514"/>
              <a:gd name="connsiteX6" fmla="*/ 120378 w 187221"/>
              <a:gd name="connsiteY6" fmla="*/ 180983 h 229514"/>
              <a:gd name="connsiteX7" fmla="*/ 168003 w 187221"/>
              <a:gd name="connsiteY7" fmla="*/ 128595 h 229514"/>
              <a:gd name="connsiteX8" fmla="*/ 187053 w 187221"/>
              <a:gd name="connsiteY8" fmla="*/ 66683 h 229514"/>
              <a:gd name="connsiteX9" fmla="*/ 172766 w 187221"/>
              <a:gd name="connsiteY9" fmla="*/ 8 h 229514"/>
              <a:gd name="connsiteX0" fmla="*/ 172802 w 187257"/>
              <a:gd name="connsiteY0" fmla="*/ 8 h 229514"/>
              <a:gd name="connsiteX1" fmla="*/ 106127 w 187257"/>
              <a:gd name="connsiteY1" fmla="*/ 61920 h 229514"/>
              <a:gd name="connsiteX2" fmla="*/ 72089 w 187257"/>
              <a:gd name="connsiteY2" fmla="*/ 49585 h 229514"/>
              <a:gd name="connsiteX3" fmla="*/ 83 w 187257"/>
              <a:gd name="connsiteY3" fmla="*/ 143324 h 229514"/>
              <a:gd name="connsiteX4" fmla="*/ 53739 w 187257"/>
              <a:gd name="connsiteY4" fmla="*/ 157170 h 229514"/>
              <a:gd name="connsiteX5" fmla="*/ 53739 w 187257"/>
              <a:gd name="connsiteY5" fmla="*/ 223845 h 229514"/>
              <a:gd name="connsiteX6" fmla="*/ 120414 w 187257"/>
              <a:gd name="connsiteY6" fmla="*/ 180983 h 229514"/>
              <a:gd name="connsiteX7" fmla="*/ 168039 w 187257"/>
              <a:gd name="connsiteY7" fmla="*/ 128595 h 229514"/>
              <a:gd name="connsiteX8" fmla="*/ 187089 w 187257"/>
              <a:gd name="connsiteY8" fmla="*/ 66683 h 229514"/>
              <a:gd name="connsiteX9" fmla="*/ 172802 w 187257"/>
              <a:gd name="connsiteY9" fmla="*/ 8 h 229514"/>
              <a:gd name="connsiteX0" fmla="*/ 172803 w 187258"/>
              <a:gd name="connsiteY0" fmla="*/ 8 h 229514"/>
              <a:gd name="connsiteX1" fmla="*/ 106128 w 187258"/>
              <a:gd name="connsiteY1" fmla="*/ 61920 h 229514"/>
              <a:gd name="connsiteX2" fmla="*/ 72090 w 187258"/>
              <a:gd name="connsiteY2" fmla="*/ 49585 h 229514"/>
              <a:gd name="connsiteX3" fmla="*/ 84 w 187258"/>
              <a:gd name="connsiteY3" fmla="*/ 143324 h 229514"/>
              <a:gd name="connsiteX4" fmla="*/ 53740 w 187258"/>
              <a:gd name="connsiteY4" fmla="*/ 157170 h 229514"/>
              <a:gd name="connsiteX5" fmla="*/ 53740 w 187258"/>
              <a:gd name="connsiteY5" fmla="*/ 223845 h 229514"/>
              <a:gd name="connsiteX6" fmla="*/ 120415 w 187258"/>
              <a:gd name="connsiteY6" fmla="*/ 180983 h 229514"/>
              <a:gd name="connsiteX7" fmla="*/ 168040 w 187258"/>
              <a:gd name="connsiteY7" fmla="*/ 128595 h 229514"/>
              <a:gd name="connsiteX8" fmla="*/ 187090 w 187258"/>
              <a:gd name="connsiteY8" fmla="*/ 66683 h 229514"/>
              <a:gd name="connsiteX9" fmla="*/ 172803 w 187258"/>
              <a:gd name="connsiteY9" fmla="*/ 8 h 229514"/>
              <a:gd name="connsiteX0" fmla="*/ 172803 w 187258"/>
              <a:gd name="connsiteY0" fmla="*/ 7 h 229513"/>
              <a:gd name="connsiteX1" fmla="*/ 106128 w 187258"/>
              <a:gd name="connsiteY1" fmla="*/ 61919 h 229513"/>
              <a:gd name="connsiteX2" fmla="*/ 72090 w 187258"/>
              <a:gd name="connsiteY2" fmla="*/ 49584 h 229513"/>
              <a:gd name="connsiteX3" fmla="*/ 84 w 187258"/>
              <a:gd name="connsiteY3" fmla="*/ 143323 h 229513"/>
              <a:gd name="connsiteX4" fmla="*/ 53740 w 187258"/>
              <a:gd name="connsiteY4" fmla="*/ 157169 h 229513"/>
              <a:gd name="connsiteX5" fmla="*/ 53740 w 187258"/>
              <a:gd name="connsiteY5" fmla="*/ 223844 h 229513"/>
              <a:gd name="connsiteX6" fmla="*/ 120415 w 187258"/>
              <a:gd name="connsiteY6" fmla="*/ 180982 h 229513"/>
              <a:gd name="connsiteX7" fmla="*/ 168040 w 187258"/>
              <a:gd name="connsiteY7" fmla="*/ 128594 h 229513"/>
              <a:gd name="connsiteX8" fmla="*/ 187090 w 187258"/>
              <a:gd name="connsiteY8" fmla="*/ 66682 h 229513"/>
              <a:gd name="connsiteX9" fmla="*/ 172803 w 187258"/>
              <a:gd name="connsiteY9" fmla="*/ 7 h 229513"/>
              <a:gd name="connsiteX0" fmla="*/ 172803 w 187258"/>
              <a:gd name="connsiteY0" fmla="*/ 7 h 229513"/>
              <a:gd name="connsiteX1" fmla="*/ 106128 w 187258"/>
              <a:gd name="connsiteY1" fmla="*/ 61919 h 229513"/>
              <a:gd name="connsiteX2" fmla="*/ 72090 w 187258"/>
              <a:gd name="connsiteY2" fmla="*/ 49584 h 229513"/>
              <a:gd name="connsiteX3" fmla="*/ 84 w 187258"/>
              <a:gd name="connsiteY3" fmla="*/ 143323 h 229513"/>
              <a:gd name="connsiteX4" fmla="*/ 53740 w 187258"/>
              <a:gd name="connsiteY4" fmla="*/ 157169 h 229513"/>
              <a:gd name="connsiteX5" fmla="*/ 53740 w 187258"/>
              <a:gd name="connsiteY5" fmla="*/ 223844 h 229513"/>
              <a:gd name="connsiteX6" fmla="*/ 120415 w 187258"/>
              <a:gd name="connsiteY6" fmla="*/ 180982 h 229513"/>
              <a:gd name="connsiteX7" fmla="*/ 168040 w 187258"/>
              <a:gd name="connsiteY7" fmla="*/ 128594 h 229513"/>
              <a:gd name="connsiteX8" fmla="*/ 187090 w 187258"/>
              <a:gd name="connsiteY8" fmla="*/ 66682 h 229513"/>
              <a:gd name="connsiteX9" fmla="*/ 172803 w 187258"/>
              <a:gd name="connsiteY9" fmla="*/ 7 h 229513"/>
              <a:gd name="connsiteX0" fmla="*/ 172718 w 187173"/>
              <a:gd name="connsiteY0" fmla="*/ 7 h 229513"/>
              <a:gd name="connsiteX1" fmla="*/ 106043 w 187173"/>
              <a:gd name="connsiteY1" fmla="*/ 61919 h 229513"/>
              <a:gd name="connsiteX2" fmla="*/ 72005 w 187173"/>
              <a:gd name="connsiteY2" fmla="*/ 49584 h 229513"/>
              <a:gd name="connsiteX3" fmla="*/ -1 w 187173"/>
              <a:gd name="connsiteY3" fmla="*/ 143323 h 229513"/>
              <a:gd name="connsiteX4" fmla="*/ 53655 w 187173"/>
              <a:gd name="connsiteY4" fmla="*/ 157169 h 229513"/>
              <a:gd name="connsiteX5" fmla="*/ 53655 w 187173"/>
              <a:gd name="connsiteY5" fmla="*/ 223844 h 229513"/>
              <a:gd name="connsiteX6" fmla="*/ 120330 w 187173"/>
              <a:gd name="connsiteY6" fmla="*/ 180982 h 229513"/>
              <a:gd name="connsiteX7" fmla="*/ 167955 w 187173"/>
              <a:gd name="connsiteY7" fmla="*/ 128594 h 229513"/>
              <a:gd name="connsiteX8" fmla="*/ 187005 w 187173"/>
              <a:gd name="connsiteY8" fmla="*/ 66682 h 229513"/>
              <a:gd name="connsiteX9" fmla="*/ 172718 w 187173"/>
              <a:gd name="connsiteY9" fmla="*/ 7 h 229513"/>
              <a:gd name="connsiteX0" fmla="*/ 166877 w 187008"/>
              <a:gd name="connsiteY0" fmla="*/ 22 h 189576"/>
              <a:gd name="connsiteX1" fmla="*/ 106044 w 187008"/>
              <a:gd name="connsiteY1" fmla="*/ 21982 h 189576"/>
              <a:gd name="connsiteX2" fmla="*/ 72006 w 187008"/>
              <a:gd name="connsiteY2" fmla="*/ 9647 h 189576"/>
              <a:gd name="connsiteX3" fmla="*/ 0 w 187008"/>
              <a:gd name="connsiteY3" fmla="*/ 103386 h 189576"/>
              <a:gd name="connsiteX4" fmla="*/ 53656 w 187008"/>
              <a:gd name="connsiteY4" fmla="*/ 117232 h 189576"/>
              <a:gd name="connsiteX5" fmla="*/ 53656 w 187008"/>
              <a:gd name="connsiteY5" fmla="*/ 183907 h 189576"/>
              <a:gd name="connsiteX6" fmla="*/ 120331 w 187008"/>
              <a:gd name="connsiteY6" fmla="*/ 141045 h 189576"/>
              <a:gd name="connsiteX7" fmla="*/ 167956 w 187008"/>
              <a:gd name="connsiteY7" fmla="*/ 88657 h 189576"/>
              <a:gd name="connsiteX8" fmla="*/ 187006 w 187008"/>
              <a:gd name="connsiteY8" fmla="*/ 26745 h 189576"/>
              <a:gd name="connsiteX9" fmla="*/ 166877 w 187008"/>
              <a:gd name="connsiteY9" fmla="*/ 22 h 189576"/>
              <a:gd name="connsiteX0" fmla="*/ 166877 w 187008"/>
              <a:gd name="connsiteY0" fmla="*/ 22 h 156528"/>
              <a:gd name="connsiteX1" fmla="*/ 106044 w 187008"/>
              <a:gd name="connsiteY1" fmla="*/ 21982 h 156528"/>
              <a:gd name="connsiteX2" fmla="*/ 72006 w 187008"/>
              <a:gd name="connsiteY2" fmla="*/ 9647 h 156528"/>
              <a:gd name="connsiteX3" fmla="*/ 0 w 187008"/>
              <a:gd name="connsiteY3" fmla="*/ 103386 h 156528"/>
              <a:gd name="connsiteX4" fmla="*/ 53656 w 187008"/>
              <a:gd name="connsiteY4" fmla="*/ 117232 h 156528"/>
              <a:gd name="connsiteX5" fmla="*/ 81328 w 187008"/>
              <a:gd name="connsiteY5" fmla="*/ 145709 h 156528"/>
              <a:gd name="connsiteX6" fmla="*/ 120331 w 187008"/>
              <a:gd name="connsiteY6" fmla="*/ 141045 h 156528"/>
              <a:gd name="connsiteX7" fmla="*/ 167956 w 187008"/>
              <a:gd name="connsiteY7" fmla="*/ 88657 h 156528"/>
              <a:gd name="connsiteX8" fmla="*/ 187006 w 187008"/>
              <a:gd name="connsiteY8" fmla="*/ 26745 h 156528"/>
              <a:gd name="connsiteX9" fmla="*/ 166877 w 187008"/>
              <a:gd name="connsiteY9" fmla="*/ 22 h 15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008" h="156528">
                <a:moveTo>
                  <a:pt x="166877" y="22"/>
                </a:moveTo>
                <a:cubicBezTo>
                  <a:pt x="153383" y="-772"/>
                  <a:pt x="121856" y="20378"/>
                  <a:pt x="106044" y="21982"/>
                </a:cubicBezTo>
                <a:cubicBezTo>
                  <a:pt x="90232" y="23586"/>
                  <a:pt x="93969" y="19269"/>
                  <a:pt x="72006" y="9647"/>
                </a:cubicBezTo>
                <a:cubicBezTo>
                  <a:pt x="50043" y="25"/>
                  <a:pt x="1889" y="83604"/>
                  <a:pt x="0" y="103386"/>
                </a:cubicBezTo>
                <a:cubicBezTo>
                  <a:pt x="19937" y="124921"/>
                  <a:pt x="40101" y="110178"/>
                  <a:pt x="53656" y="117232"/>
                </a:cubicBezTo>
                <a:cubicBezTo>
                  <a:pt x="67211" y="124286"/>
                  <a:pt x="81328" y="123484"/>
                  <a:pt x="81328" y="145709"/>
                </a:cubicBezTo>
                <a:cubicBezTo>
                  <a:pt x="81328" y="167934"/>
                  <a:pt x="105893" y="150554"/>
                  <a:pt x="120331" y="141045"/>
                </a:cubicBezTo>
                <a:cubicBezTo>
                  <a:pt x="134769" y="131536"/>
                  <a:pt x="156844" y="107707"/>
                  <a:pt x="167956" y="88657"/>
                </a:cubicBezTo>
                <a:cubicBezTo>
                  <a:pt x="179068" y="69607"/>
                  <a:pt x="187186" y="41517"/>
                  <a:pt x="187006" y="26745"/>
                </a:cubicBezTo>
                <a:cubicBezTo>
                  <a:pt x="186826" y="11973"/>
                  <a:pt x="180371" y="816"/>
                  <a:pt x="166877" y="22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6" name="Freeform 665"/>
          <p:cNvSpPr/>
          <p:nvPr/>
        </p:nvSpPr>
        <p:spPr>
          <a:xfrm rot="14170401">
            <a:off x="1512390" y="2733792"/>
            <a:ext cx="89742" cy="161721"/>
          </a:xfrm>
          <a:custGeom>
            <a:avLst/>
            <a:gdLst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0 h 223837"/>
              <a:gd name="connsiteX1" fmla="*/ 52388 w 133350"/>
              <a:gd name="connsiteY1" fmla="*/ 61912 h 223837"/>
              <a:gd name="connsiteX2" fmla="*/ 23813 w 133350"/>
              <a:gd name="connsiteY2" fmla="*/ 123825 h 223837"/>
              <a:gd name="connsiteX3" fmla="*/ 0 w 133350"/>
              <a:gd name="connsiteY3" fmla="*/ 157162 h 223837"/>
              <a:gd name="connsiteX4" fmla="*/ 0 w 133350"/>
              <a:gd name="connsiteY4" fmla="*/ 223837 h 223837"/>
              <a:gd name="connsiteX5" fmla="*/ 66675 w 133350"/>
              <a:gd name="connsiteY5" fmla="*/ 180975 h 223837"/>
              <a:gd name="connsiteX6" fmla="*/ 114300 w 133350"/>
              <a:gd name="connsiteY6" fmla="*/ 128587 h 223837"/>
              <a:gd name="connsiteX7" fmla="*/ 133350 w 133350"/>
              <a:gd name="connsiteY7" fmla="*/ 66675 h 223837"/>
              <a:gd name="connsiteX8" fmla="*/ 119063 w 133350"/>
              <a:gd name="connsiteY8" fmla="*/ 0 h 223837"/>
              <a:gd name="connsiteX0" fmla="*/ 119063 w 133350"/>
              <a:gd name="connsiteY0" fmla="*/ 11 h 223848"/>
              <a:gd name="connsiteX1" fmla="*/ 52388 w 133350"/>
              <a:gd name="connsiteY1" fmla="*/ 61923 h 223848"/>
              <a:gd name="connsiteX2" fmla="*/ 23813 w 133350"/>
              <a:gd name="connsiteY2" fmla="*/ 123836 h 223848"/>
              <a:gd name="connsiteX3" fmla="*/ 0 w 133350"/>
              <a:gd name="connsiteY3" fmla="*/ 157173 h 223848"/>
              <a:gd name="connsiteX4" fmla="*/ 0 w 133350"/>
              <a:gd name="connsiteY4" fmla="*/ 223848 h 223848"/>
              <a:gd name="connsiteX5" fmla="*/ 66675 w 133350"/>
              <a:gd name="connsiteY5" fmla="*/ 180986 h 223848"/>
              <a:gd name="connsiteX6" fmla="*/ 114300 w 133350"/>
              <a:gd name="connsiteY6" fmla="*/ 128598 h 223848"/>
              <a:gd name="connsiteX7" fmla="*/ 133350 w 133350"/>
              <a:gd name="connsiteY7" fmla="*/ 66686 h 223848"/>
              <a:gd name="connsiteX8" fmla="*/ 119063 w 133350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3848"/>
              <a:gd name="connsiteX1" fmla="*/ 52388 w 133518"/>
              <a:gd name="connsiteY1" fmla="*/ 61923 h 223848"/>
              <a:gd name="connsiteX2" fmla="*/ 23813 w 133518"/>
              <a:gd name="connsiteY2" fmla="*/ 123836 h 223848"/>
              <a:gd name="connsiteX3" fmla="*/ 0 w 133518"/>
              <a:gd name="connsiteY3" fmla="*/ 157173 h 223848"/>
              <a:gd name="connsiteX4" fmla="*/ 0 w 133518"/>
              <a:gd name="connsiteY4" fmla="*/ 223848 h 223848"/>
              <a:gd name="connsiteX5" fmla="*/ 66675 w 133518"/>
              <a:gd name="connsiteY5" fmla="*/ 180986 h 223848"/>
              <a:gd name="connsiteX6" fmla="*/ 114300 w 133518"/>
              <a:gd name="connsiteY6" fmla="*/ 128598 h 223848"/>
              <a:gd name="connsiteX7" fmla="*/ 133350 w 133518"/>
              <a:gd name="connsiteY7" fmla="*/ 66686 h 223848"/>
              <a:gd name="connsiteX8" fmla="*/ 119063 w 133518"/>
              <a:gd name="connsiteY8" fmla="*/ 11 h 223848"/>
              <a:gd name="connsiteX0" fmla="*/ 119063 w 133518"/>
              <a:gd name="connsiteY0" fmla="*/ 11 h 224196"/>
              <a:gd name="connsiteX1" fmla="*/ 52388 w 133518"/>
              <a:gd name="connsiteY1" fmla="*/ 61923 h 224196"/>
              <a:gd name="connsiteX2" fmla="*/ 23813 w 133518"/>
              <a:gd name="connsiteY2" fmla="*/ 123836 h 224196"/>
              <a:gd name="connsiteX3" fmla="*/ 0 w 133518"/>
              <a:gd name="connsiteY3" fmla="*/ 157173 h 224196"/>
              <a:gd name="connsiteX4" fmla="*/ 0 w 133518"/>
              <a:gd name="connsiteY4" fmla="*/ 223848 h 224196"/>
              <a:gd name="connsiteX5" fmla="*/ 66675 w 133518"/>
              <a:gd name="connsiteY5" fmla="*/ 180986 h 224196"/>
              <a:gd name="connsiteX6" fmla="*/ 114300 w 133518"/>
              <a:gd name="connsiteY6" fmla="*/ 128598 h 224196"/>
              <a:gd name="connsiteX7" fmla="*/ 133350 w 133518"/>
              <a:gd name="connsiteY7" fmla="*/ 66686 h 224196"/>
              <a:gd name="connsiteX8" fmla="*/ 119063 w 133518"/>
              <a:gd name="connsiteY8" fmla="*/ 11 h 224196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229517"/>
              <a:gd name="connsiteX1" fmla="*/ 52388 w 133518"/>
              <a:gd name="connsiteY1" fmla="*/ 61923 h 229517"/>
              <a:gd name="connsiteX2" fmla="*/ 23813 w 133518"/>
              <a:gd name="connsiteY2" fmla="*/ 123836 h 229517"/>
              <a:gd name="connsiteX3" fmla="*/ 0 w 133518"/>
              <a:gd name="connsiteY3" fmla="*/ 157173 h 229517"/>
              <a:gd name="connsiteX4" fmla="*/ 0 w 133518"/>
              <a:gd name="connsiteY4" fmla="*/ 223848 h 229517"/>
              <a:gd name="connsiteX5" fmla="*/ 66675 w 133518"/>
              <a:gd name="connsiteY5" fmla="*/ 180986 h 229517"/>
              <a:gd name="connsiteX6" fmla="*/ 114300 w 133518"/>
              <a:gd name="connsiteY6" fmla="*/ 128598 h 229517"/>
              <a:gd name="connsiteX7" fmla="*/ 133350 w 133518"/>
              <a:gd name="connsiteY7" fmla="*/ 66686 h 229517"/>
              <a:gd name="connsiteX8" fmla="*/ 119063 w 133518"/>
              <a:gd name="connsiteY8" fmla="*/ 11 h 229517"/>
              <a:gd name="connsiteX0" fmla="*/ 119063 w 133518"/>
              <a:gd name="connsiteY0" fmla="*/ 11 h 192292"/>
              <a:gd name="connsiteX1" fmla="*/ 52388 w 133518"/>
              <a:gd name="connsiteY1" fmla="*/ 61923 h 192292"/>
              <a:gd name="connsiteX2" fmla="*/ 23813 w 133518"/>
              <a:gd name="connsiteY2" fmla="*/ 123836 h 192292"/>
              <a:gd name="connsiteX3" fmla="*/ 0 w 133518"/>
              <a:gd name="connsiteY3" fmla="*/ 157173 h 192292"/>
              <a:gd name="connsiteX4" fmla="*/ 14746 w 133518"/>
              <a:gd name="connsiteY4" fmla="*/ 179800 h 192292"/>
              <a:gd name="connsiteX5" fmla="*/ 66675 w 133518"/>
              <a:gd name="connsiteY5" fmla="*/ 180986 h 192292"/>
              <a:gd name="connsiteX6" fmla="*/ 114300 w 133518"/>
              <a:gd name="connsiteY6" fmla="*/ 128598 h 192292"/>
              <a:gd name="connsiteX7" fmla="*/ 133350 w 133518"/>
              <a:gd name="connsiteY7" fmla="*/ 66686 h 192292"/>
              <a:gd name="connsiteX8" fmla="*/ 119063 w 133518"/>
              <a:gd name="connsiteY8" fmla="*/ 11 h 192292"/>
              <a:gd name="connsiteX0" fmla="*/ 119063 w 133518"/>
              <a:gd name="connsiteY0" fmla="*/ 11 h 199086"/>
              <a:gd name="connsiteX1" fmla="*/ 52388 w 133518"/>
              <a:gd name="connsiteY1" fmla="*/ 61923 h 199086"/>
              <a:gd name="connsiteX2" fmla="*/ 23813 w 133518"/>
              <a:gd name="connsiteY2" fmla="*/ 123836 h 199086"/>
              <a:gd name="connsiteX3" fmla="*/ 0 w 133518"/>
              <a:gd name="connsiteY3" fmla="*/ 157173 h 199086"/>
              <a:gd name="connsiteX4" fmla="*/ 14746 w 133518"/>
              <a:gd name="connsiteY4" fmla="*/ 179800 h 199086"/>
              <a:gd name="connsiteX5" fmla="*/ 66675 w 133518"/>
              <a:gd name="connsiteY5" fmla="*/ 180986 h 199086"/>
              <a:gd name="connsiteX6" fmla="*/ 114300 w 133518"/>
              <a:gd name="connsiteY6" fmla="*/ 128598 h 199086"/>
              <a:gd name="connsiteX7" fmla="*/ 133350 w 133518"/>
              <a:gd name="connsiteY7" fmla="*/ 66686 h 199086"/>
              <a:gd name="connsiteX8" fmla="*/ 119063 w 133518"/>
              <a:gd name="connsiteY8" fmla="*/ 11 h 199086"/>
              <a:gd name="connsiteX0" fmla="*/ 119063 w 133518"/>
              <a:gd name="connsiteY0" fmla="*/ 11 h 209582"/>
              <a:gd name="connsiteX1" fmla="*/ 52388 w 133518"/>
              <a:gd name="connsiteY1" fmla="*/ 61923 h 209582"/>
              <a:gd name="connsiteX2" fmla="*/ 23813 w 133518"/>
              <a:gd name="connsiteY2" fmla="*/ 123836 h 209582"/>
              <a:gd name="connsiteX3" fmla="*/ 0 w 133518"/>
              <a:gd name="connsiteY3" fmla="*/ 157173 h 209582"/>
              <a:gd name="connsiteX4" fmla="*/ 16686 w 133518"/>
              <a:gd name="connsiteY4" fmla="*/ 193513 h 209582"/>
              <a:gd name="connsiteX5" fmla="*/ 66675 w 133518"/>
              <a:gd name="connsiteY5" fmla="*/ 180986 h 209582"/>
              <a:gd name="connsiteX6" fmla="*/ 114300 w 133518"/>
              <a:gd name="connsiteY6" fmla="*/ 128598 h 209582"/>
              <a:gd name="connsiteX7" fmla="*/ 133350 w 133518"/>
              <a:gd name="connsiteY7" fmla="*/ 66686 h 209582"/>
              <a:gd name="connsiteX8" fmla="*/ 119063 w 133518"/>
              <a:gd name="connsiteY8" fmla="*/ 11 h 209582"/>
              <a:gd name="connsiteX0" fmla="*/ 102377 w 116832"/>
              <a:gd name="connsiteY0" fmla="*/ 11 h 209582"/>
              <a:gd name="connsiteX1" fmla="*/ 35702 w 116832"/>
              <a:gd name="connsiteY1" fmla="*/ 61923 h 209582"/>
              <a:gd name="connsiteX2" fmla="*/ 7127 w 116832"/>
              <a:gd name="connsiteY2" fmla="*/ 123836 h 209582"/>
              <a:gd name="connsiteX3" fmla="*/ 2901 w 116832"/>
              <a:gd name="connsiteY3" fmla="*/ 157198 h 209582"/>
              <a:gd name="connsiteX4" fmla="*/ 0 w 116832"/>
              <a:gd name="connsiteY4" fmla="*/ 193513 h 209582"/>
              <a:gd name="connsiteX5" fmla="*/ 49989 w 116832"/>
              <a:gd name="connsiteY5" fmla="*/ 180986 h 209582"/>
              <a:gd name="connsiteX6" fmla="*/ 97614 w 116832"/>
              <a:gd name="connsiteY6" fmla="*/ 128598 h 209582"/>
              <a:gd name="connsiteX7" fmla="*/ 116664 w 116832"/>
              <a:gd name="connsiteY7" fmla="*/ 66686 h 209582"/>
              <a:gd name="connsiteX8" fmla="*/ 102377 w 116832"/>
              <a:gd name="connsiteY8" fmla="*/ 11 h 209582"/>
              <a:gd name="connsiteX0" fmla="*/ 102377 w 116705"/>
              <a:gd name="connsiteY0" fmla="*/ 11 h 208919"/>
              <a:gd name="connsiteX1" fmla="*/ 35702 w 116705"/>
              <a:gd name="connsiteY1" fmla="*/ 61923 h 208919"/>
              <a:gd name="connsiteX2" fmla="*/ 7127 w 116705"/>
              <a:gd name="connsiteY2" fmla="*/ 123836 h 208919"/>
              <a:gd name="connsiteX3" fmla="*/ 2901 w 116705"/>
              <a:gd name="connsiteY3" fmla="*/ 157198 h 208919"/>
              <a:gd name="connsiteX4" fmla="*/ 0 w 116705"/>
              <a:gd name="connsiteY4" fmla="*/ 193513 h 208919"/>
              <a:gd name="connsiteX5" fmla="*/ 49989 w 116705"/>
              <a:gd name="connsiteY5" fmla="*/ 180986 h 208919"/>
              <a:gd name="connsiteX6" fmla="*/ 100525 w 116705"/>
              <a:gd name="connsiteY6" fmla="*/ 149166 h 208919"/>
              <a:gd name="connsiteX7" fmla="*/ 116664 w 116705"/>
              <a:gd name="connsiteY7" fmla="*/ 66686 h 208919"/>
              <a:gd name="connsiteX8" fmla="*/ 102377 w 116705"/>
              <a:gd name="connsiteY8" fmla="*/ 11 h 208919"/>
              <a:gd name="connsiteX0" fmla="*/ 102377 w 116705"/>
              <a:gd name="connsiteY0" fmla="*/ 11 h 211049"/>
              <a:gd name="connsiteX1" fmla="*/ 35702 w 116705"/>
              <a:gd name="connsiteY1" fmla="*/ 61923 h 211049"/>
              <a:gd name="connsiteX2" fmla="*/ 7127 w 116705"/>
              <a:gd name="connsiteY2" fmla="*/ 123836 h 211049"/>
              <a:gd name="connsiteX3" fmla="*/ 2901 w 116705"/>
              <a:gd name="connsiteY3" fmla="*/ 157198 h 211049"/>
              <a:gd name="connsiteX4" fmla="*/ 0 w 116705"/>
              <a:gd name="connsiteY4" fmla="*/ 193513 h 211049"/>
              <a:gd name="connsiteX5" fmla="*/ 47041 w 116705"/>
              <a:gd name="connsiteY5" fmla="*/ 189794 h 211049"/>
              <a:gd name="connsiteX6" fmla="*/ 100525 w 116705"/>
              <a:gd name="connsiteY6" fmla="*/ 149166 h 211049"/>
              <a:gd name="connsiteX7" fmla="*/ 116664 w 116705"/>
              <a:gd name="connsiteY7" fmla="*/ 66686 h 211049"/>
              <a:gd name="connsiteX8" fmla="*/ 102377 w 116705"/>
              <a:gd name="connsiteY8" fmla="*/ 11 h 211049"/>
              <a:gd name="connsiteX0" fmla="*/ 102377 w 116706"/>
              <a:gd name="connsiteY0" fmla="*/ 11 h 210313"/>
              <a:gd name="connsiteX1" fmla="*/ 35702 w 116706"/>
              <a:gd name="connsiteY1" fmla="*/ 61923 h 210313"/>
              <a:gd name="connsiteX2" fmla="*/ 7127 w 116706"/>
              <a:gd name="connsiteY2" fmla="*/ 123836 h 210313"/>
              <a:gd name="connsiteX3" fmla="*/ 2901 w 116706"/>
              <a:gd name="connsiteY3" fmla="*/ 157198 h 210313"/>
              <a:gd name="connsiteX4" fmla="*/ 0 w 116706"/>
              <a:gd name="connsiteY4" fmla="*/ 193513 h 210313"/>
              <a:gd name="connsiteX5" fmla="*/ 47041 w 116706"/>
              <a:gd name="connsiteY5" fmla="*/ 189794 h 210313"/>
              <a:gd name="connsiteX6" fmla="*/ 100503 w 116706"/>
              <a:gd name="connsiteY6" fmla="*/ 168751 h 210313"/>
              <a:gd name="connsiteX7" fmla="*/ 116664 w 116706"/>
              <a:gd name="connsiteY7" fmla="*/ 66686 h 210313"/>
              <a:gd name="connsiteX8" fmla="*/ 102377 w 116706"/>
              <a:gd name="connsiteY8" fmla="*/ 11 h 21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706" h="210313">
                <a:moveTo>
                  <a:pt x="102377" y="11"/>
                </a:moveTo>
                <a:cubicBezTo>
                  <a:pt x="88883" y="-783"/>
                  <a:pt x="51577" y="41286"/>
                  <a:pt x="35702" y="61923"/>
                </a:cubicBezTo>
                <a:cubicBezTo>
                  <a:pt x="19827" y="82561"/>
                  <a:pt x="12594" y="107957"/>
                  <a:pt x="7127" y="123836"/>
                </a:cubicBezTo>
                <a:cubicBezTo>
                  <a:pt x="1660" y="139715"/>
                  <a:pt x="2901" y="134973"/>
                  <a:pt x="2901" y="157198"/>
                </a:cubicBezTo>
                <a:cubicBezTo>
                  <a:pt x="2901" y="179423"/>
                  <a:pt x="0" y="171288"/>
                  <a:pt x="0" y="193513"/>
                </a:cubicBezTo>
                <a:cubicBezTo>
                  <a:pt x="7815" y="231416"/>
                  <a:pt x="30291" y="193921"/>
                  <a:pt x="47041" y="189794"/>
                </a:cubicBezTo>
                <a:cubicBezTo>
                  <a:pt x="63792" y="185667"/>
                  <a:pt x="89391" y="187801"/>
                  <a:pt x="100503" y="168751"/>
                </a:cubicBezTo>
                <a:cubicBezTo>
                  <a:pt x="111615" y="149701"/>
                  <a:pt x="116352" y="94809"/>
                  <a:pt x="116664" y="66686"/>
                </a:cubicBezTo>
                <a:cubicBezTo>
                  <a:pt x="116976" y="38563"/>
                  <a:pt x="115871" y="805"/>
                  <a:pt x="102377" y="11"/>
                </a:cubicBezTo>
                <a:close/>
              </a:path>
            </a:pathLst>
          </a:cu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7" name="Rectangle 666"/>
          <p:cNvSpPr/>
          <p:nvPr/>
        </p:nvSpPr>
        <p:spPr>
          <a:xfrm>
            <a:off x="5682684" y="203616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  <a:latin typeface="Bookman Old Style" pitchFamily="18" charset="0"/>
              </a:rPr>
              <a:t>Sphincter </a:t>
            </a:r>
            <a:r>
              <a:rPr lang="en-US" dirty="0">
                <a:solidFill>
                  <a:srgbClr val="7030A0"/>
                </a:solidFill>
                <a:latin typeface="Bookman Old Style" pitchFamily="18" charset="0"/>
              </a:rPr>
              <a:t>muscle</a:t>
            </a:r>
          </a:p>
        </p:txBody>
      </p:sp>
      <p:sp>
        <p:nvSpPr>
          <p:cNvPr id="665" name="Freeform 664"/>
          <p:cNvSpPr/>
          <p:nvPr/>
        </p:nvSpPr>
        <p:spPr>
          <a:xfrm>
            <a:off x="1054096" y="2516436"/>
            <a:ext cx="600075" cy="441325"/>
          </a:xfrm>
          <a:custGeom>
            <a:avLst/>
            <a:gdLst>
              <a:gd name="connsiteX0" fmla="*/ 612775 w 612775"/>
              <a:gd name="connsiteY0" fmla="*/ 161925 h 406400"/>
              <a:gd name="connsiteX1" fmla="*/ 558800 w 612775"/>
              <a:gd name="connsiteY1" fmla="*/ 136525 h 406400"/>
              <a:gd name="connsiteX2" fmla="*/ 542925 w 612775"/>
              <a:gd name="connsiteY2" fmla="*/ 114300 h 406400"/>
              <a:gd name="connsiteX3" fmla="*/ 523875 w 612775"/>
              <a:gd name="connsiteY3" fmla="*/ 88900 h 406400"/>
              <a:gd name="connsiteX4" fmla="*/ 504825 w 612775"/>
              <a:gd name="connsiteY4" fmla="*/ 50800 h 406400"/>
              <a:gd name="connsiteX5" fmla="*/ 473075 w 612775"/>
              <a:gd name="connsiteY5" fmla="*/ 31750 h 406400"/>
              <a:gd name="connsiteX6" fmla="*/ 444500 w 612775"/>
              <a:gd name="connsiteY6" fmla="*/ 9525 h 406400"/>
              <a:gd name="connsiteX7" fmla="*/ 368300 w 612775"/>
              <a:gd name="connsiteY7" fmla="*/ 0 h 406400"/>
              <a:gd name="connsiteX8" fmla="*/ 336550 w 612775"/>
              <a:gd name="connsiteY8" fmla="*/ 0 h 406400"/>
              <a:gd name="connsiteX9" fmla="*/ 273050 w 612775"/>
              <a:gd name="connsiteY9" fmla="*/ 6350 h 406400"/>
              <a:gd name="connsiteX10" fmla="*/ 222250 w 612775"/>
              <a:gd name="connsiteY10" fmla="*/ 28575 h 406400"/>
              <a:gd name="connsiteX11" fmla="*/ 171450 w 612775"/>
              <a:gd name="connsiteY11" fmla="*/ 66675 h 406400"/>
              <a:gd name="connsiteX12" fmla="*/ 120650 w 612775"/>
              <a:gd name="connsiteY12" fmla="*/ 98425 h 406400"/>
              <a:gd name="connsiteX13" fmla="*/ 92075 w 612775"/>
              <a:gd name="connsiteY13" fmla="*/ 107950 h 406400"/>
              <a:gd name="connsiteX14" fmla="*/ 60325 w 612775"/>
              <a:gd name="connsiteY14" fmla="*/ 127000 h 406400"/>
              <a:gd name="connsiteX15" fmla="*/ 25400 w 612775"/>
              <a:gd name="connsiteY15" fmla="*/ 149225 h 406400"/>
              <a:gd name="connsiteX16" fmla="*/ 0 w 612775"/>
              <a:gd name="connsiteY16" fmla="*/ 206375 h 406400"/>
              <a:gd name="connsiteX17" fmla="*/ 6350 w 612775"/>
              <a:gd name="connsiteY17" fmla="*/ 238125 h 406400"/>
              <a:gd name="connsiteX18" fmla="*/ 38100 w 612775"/>
              <a:gd name="connsiteY18" fmla="*/ 266700 h 406400"/>
              <a:gd name="connsiteX19" fmla="*/ 79375 w 612775"/>
              <a:gd name="connsiteY19" fmla="*/ 266700 h 406400"/>
              <a:gd name="connsiteX20" fmla="*/ 95250 w 612775"/>
              <a:gd name="connsiteY20" fmla="*/ 295275 h 406400"/>
              <a:gd name="connsiteX21" fmla="*/ 114300 w 612775"/>
              <a:gd name="connsiteY21" fmla="*/ 336550 h 406400"/>
              <a:gd name="connsiteX22" fmla="*/ 142875 w 612775"/>
              <a:gd name="connsiteY22" fmla="*/ 371475 h 406400"/>
              <a:gd name="connsiteX23" fmla="*/ 168275 w 612775"/>
              <a:gd name="connsiteY23" fmla="*/ 384175 h 406400"/>
              <a:gd name="connsiteX24" fmla="*/ 168275 w 612775"/>
              <a:gd name="connsiteY24" fmla="*/ 384175 h 406400"/>
              <a:gd name="connsiteX25" fmla="*/ 184150 w 612775"/>
              <a:gd name="connsiteY25" fmla="*/ 342900 h 406400"/>
              <a:gd name="connsiteX26" fmla="*/ 200025 w 612775"/>
              <a:gd name="connsiteY26" fmla="*/ 307975 h 406400"/>
              <a:gd name="connsiteX27" fmla="*/ 225425 w 612775"/>
              <a:gd name="connsiteY27" fmla="*/ 295275 h 406400"/>
              <a:gd name="connsiteX28" fmla="*/ 260350 w 612775"/>
              <a:gd name="connsiteY28" fmla="*/ 298450 h 406400"/>
              <a:gd name="connsiteX29" fmla="*/ 282575 w 612775"/>
              <a:gd name="connsiteY29" fmla="*/ 333375 h 406400"/>
              <a:gd name="connsiteX30" fmla="*/ 314325 w 612775"/>
              <a:gd name="connsiteY30" fmla="*/ 358775 h 406400"/>
              <a:gd name="connsiteX31" fmla="*/ 339725 w 612775"/>
              <a:gd name="connsiteY31" fmla="*/ 381000 h 406400"/>
              <a:gd name="connsiteX32" fmla="*/ 377825 w 612775"/>
              <a:gd name="connsiteY32" fmla="*/ 393700 h 406400"/>
              <a:gd name="connsiteX33" fmla="*/ 415925 w 612775"/>
              <a:gd name="connsiteY33" fmla="*/ 406400 h 406400"/>
              <a:gd name="connsiteX34" fmla="*/ 447675 w 612775"/>
              <a:gd name="connsiteY34" fmla="*/ 403225 h 406400"/>
              <a:gd name="connsiteX35" fmla="*/ 463550 w 612775"/>
              <a:gd name="connsiteY35" fmla="*/ 381000 h 406400"/>
              <a:gd name="connsiteX36" fmla="*/ 476250 w 612775"/>
              <a:gd name="connsiteY36" fmla="*/ 352425 h 406400"/>
              <a:gd name="connsiteX37" fmla="*/ 495300 w 612775"/>
              <a:gd name="connsiteY37" fmla="*/ 323850 h 406400"/>
              <a:gd name="connsiteX38" fmla="*/ 533400 w 612775"/>
              <a:gd name="connsiteY38" fmla="*/ 301625 h 406400"/>
              <a:gd name="connsiteX39" fmla="*/ 546100 w 612775"/>
              <a:gd name="connsiteY39" fmla="*/ 285750 h 406400"/>
              <a:gd name="connsiteX40" fmla="*/ 565150 w 612775"/>
              <a:gd name="connsiteY40" fmla="*/ 269875 h 406400"/>
              <a:gd name="connsiteX41" fmla="*/ 581025 w 612775"/>
              <a:gd name="connsiteY41" fmla="*/ 254000 h 406400"/>
              <a:gd name="connsiteX42" fmla="*/ 593725 w 612775"/>
              <a:gd name="connsiteY42" fmla="*/ 215900 h 406400"/>
              <a:gd name="connsiteX43" fmla="*/ 612775 w 612775"/>
              <a:gd name="connsiteY43" fmla="*/ 161925 h 406400"/>
              <a:gd name="connsiteX0" fmla="*/ 647700 w 647700"/>
              <a:gd name="connsiteY0" fmla="*/ 161925 h 406400"/>
              <a:gd name="connsiteX1" fmla="*/ 593725 w 647700"/>
              <a:gd name="connsiteY1" fmla="*/ 136525 h 406400"/>
              <a:gd name="connsiteX2" fmla="*/ 577850 w 647700"/>
              <a:gd name="connsiteY2" fmla="*/ 114300 h 406400"/>
              <a:gd name="connsiteX3" fmla="*/ 558800 w 647700"/>
              <a:gd name="connsiteY3" fmla="*/ 88900 h 406400"/>
              <a:gd name="connsiteX4" fmla="*/ 539750 w 647700"/>
              <a:gd name="connsiteY4" fmla="*/ 50800 h 406400"/>
              <a:gd name="connsiteX5" fmla="*/ 508000 w 647700"/>
              <a:gd name="connsiteY5" fmla="*/ 31750 h 406400"/>
              <a:gd name="connsiteX6" fmla="*/ 479425 w 647700"/>
              <a:gd name="connsiteY6" fmla="*/ 9525 h 406400"/>
              <a:gd name="connsiteX7" fmla="*/ 403225 w 647700"/>
              <a:gd name="connsiteY7" fmla="*/ 0 h 406400"/>
              <a:gd name="connsiteX8" fmla="*/ 371475 w 647700"/>
              <a:gd name="connsiteY8" fmla="*/ 0 h 406400"/>
              <a:gd name="connsiteX9" fmla="*/ 307975 w 647700"/>
              <a:gd name="connsiteY9" fmla="*/ 6350 h 406400"/>
              <a:gd name="connsiteX10" fmla="*/ 257175 w 647700"/>
              <a:gd name="connsiteY10" fmla="*/ 28575 h 406400"/>
              <a:gd name="connsiteX11" fmla="*/ 206375 w 647700"/>
              <a:gd name="connsiteY11" fmla="*/ 66675 h 406400"/>
              <a:gd name="connsiteX12" fmla="*/ 155575 w 647700"/>
              <a:gd name="connsiteY12" fmla="*/ 98425 h 406400"/>
              <a:gd name="connsiteX13" fmla="*/ 127000 w 647700"/>
              <a:gd name="connsiteY13" fmla="*/ 107950 h 406400"/>
              <a:gd name="connsiteX14" fmla="*/ 95250 w 647700"/>
              <a:gd name="connsiteY14" fmla="*/ 127000 h 406400"/>
              <a:gd name="connsiteX15" fmla="*/ 60325 w 647700"/>
              <a:gd name="connsiteY15" fmla="*/ 149225 h 406400"/>
              <a:gd name="connsiteX16" fmla="*/ 34925 w 647700"/>
              <a:gd name="connsiteY16" fmla="*/ 206375 h 406400"/>
              <a:gd name="connsiteX17" fmla="*/ 41275 w 647700"/>
              <a:gd name="connsiteY17" fmla="*/ 238125 h 406400"/>
              <a:gd name="connsiteX18" fmla="*/ 0 w 647700"/>
              <a:gd name="connsiteY18" fmla="*/ 311150 h 406400"/>
              <a:gd name="connsiteX19" fmla="*/ 114300 w 647700"/>
              <a:gd name="connsiteY19" fmla="*/ 266700 h 406400"/>
              <a:gd name="connsiteX20" fmla="*/ 130175 w 647700"/>
              <a:gd name="connsiteY20" fmla="*/ 295275 h 406400"/>
              <a:gd name="connsiteX21" fmla="*/ 149225 w 647700"/>
              <a:gd name="connsiteY21" fmla="*/ 336550 h 406400"/>
              <a:gd name="connsiteX22" fmla="*/ 177800 w 647700"/>
              <a:gd name="connsiteY22" fmla="*/ 371475 h 406400"/>
              <a:gd name="connsiteX23" fmla="*/ 203200 w 647700"/>
              <a:gd name="connsiteY23" fmla="*/ 384175 h 406400"/>
              <a:gd name="connsiteX24" fmla="*/ 203200 w 647700"/>
              <a:gd name="connsiteY24" fmla="*/ 384175 h 406400"/>
              <a:gd name="connsiteX25" fmla="*/ 219075 w 647700"/>
              <a:gd name="connsiteY25" fmla="*/ 342900 h 406400"/>
              <a:gd name="connsiteX26" fmla="*/ 234950 w 647700"/>
              <a:gd name="connsiteY26" fmla="*/ 307975 h 406400"/>
              <a:gd name="connsiteX27" fmla="*/ 260350 w 647700"/>
              <a:gd name="connsiteY27" fmla="*/ 295275 h 406400"/>
              <a:gd name="connsiteX28" fmla="*/ 295275 w 647700"/>
              <a:gd name="connsiteY28" fmla="*/ 298450 h 406400"/>
              <a:gd name="connsiteX29" fmla="*/ 317500 w 647700"/>
              <a:gd name="connsiteY29" fmla="*/ 333375 h 406400"/>
              <a:gd name="connsiteX30" fmla="*/ 349250 w 647700"/>
              <a:gd name="connsiteY30" fmla="*/ 358775 h 406400"/>
              <a:gd name="connsiteX31" fmla="*/ 374650 w 647700"/>
              <a:gd name="connsiteY31" fmla="*/ 381000 h 406400"/>
              <a:gd name="connsiteX32" fmla="*/ 412750 w 647700"/>
              <a:gd name="connsiteY32" fmla="*/ 393700 h 406400"/>
              <a:gd name="connsiteX33" fmla="*/ 450850 w 647700"/>
              <a:gd name="connsiteY33" fmla="*/ 406400 h 406400"/>
              <a:gd name="connsiteX34" fmla="*/ 482600 w 647700"/>
              <a:gd name="connsiteY34" fmla="*/ 403225 h 406400"/>
              <a:gd name="connsiteX35" fmla="*/ 498475 w 647700"/>
              <a:gd name="connsiteY35" fmla="*/ 381000 h 406400"/>
              <a:gd name="connsiteX36" fmla="*/ 511175 w 647700"/>
              <a:gd name="connsiteY36" fmla="*/ 352425 h 406400"/>
              <a:gd name="connsiteX37" fmla="*/ 530225 w 647700"/>
              <a:gd name="connsiteY37" fmla="*/ 323850 h 406400"/>
              <a:gd name="connsiteX38" fmla="*/ 568325 w 647700"/>
              <a:gd name="connsiteY38" fmla="*/ 301625 h 406400"/>
              <a:gd name="connsiteX39" fmla="*/ 581025 w 647700"/>
              <a:gd name="connsiteY39" fmla="*/ 285750 h 406400"/>
              <a:gd name="connsiteX40" fmla="*/ 600075 w 647700"/>
              <a:gd name="connsiteY40" fmla="*/ 269875 h 406400"/>
              <a:gd name="connsiteX41" fmla="*/ 615950 w 647700"/>
              <a:gd name="connsiteY41" fmla="*/ 254000 h 406400"/>
              <a:gd name="connsiteX42" fmla="*/ 628650 w 647700"/>
              <a:gd name="connsiteY42" fmla="*/ 215900 h 406400"/>
              <a:gd name="connsiteX43" fmla="*/ 647700 w 647700"/>
              <a:gd name="connsiteY43" fmla="*/ 161925 h 406400"/>
              <a:gd name="connsiteX0" fmla="*/ 647700 w 647700"/>
              <a:gd name="connsiteY0" fmla="*/ 161925 h 406400"/>
              <a:gd name="connsiteX1" fmla="*/ 593725 w 647700"/>
              <a:gd name="connsiteY1" fmla="*/ 136525 h 406400"/>
              <a:gd name="connsiteX2" fmla="*/ 577850 w 647700"/>
              <a:gd name="connsiteY2" fmla="*/ 114300 h 406400"/>
              <a:gd name="connsiteX3" fmla="*/ 558800 w 647700"/>
              <a:gd name="connsiteY3" fmla="*/ 88900 h 406400"/>
              <a:gd name="connsiteX4" fmla="*/ 539750 w 647700"/>
              <a:gd name="connsiteY4" fmla="*/ 50800 h 406400"/>
              <a:gd name="connsiteX5" fmla="*/ 508000 w 647700"/>
              <a:gd name="connsiteY5" fmla="*/ 31750 h 406400"/>
              <a:gd name="connsiteX6" fmla="*/ 479425 w 647700"/>
              <a:gd name="connsiteY6" fmla="*/ 9525 h 406400"/>
              <a:gd name="connsiteX7" fmla="*/ 403225 w 647700"/>
              <a:gd name="connsiteY7" fmla="*/ 0 h 406400"/>
              <a:gd name="connsiteX8" fmla="*/ 371475 w 647700"/>
              <a:gd name="connsiteY8" fmla="*/ 0 h 406400"/>
              <a:gd name="connsiteX9" fmla="*/ 307975 w 647700"/>
              <a:gd name="connsiteY9" fmla="*/ 6350 h 406400"/>
              <a:gd name="connsiteX10" fmla="*/ 257175 w 647700"/>
              <a:gd name="connsiteY10" fmla="*/ 28575 h 406400"/>
              <a:gd name="connsiteX11" fmla="*/ 206375 w 647700"/>
              <a:gd name="connsiteY11" fmla="*/ 66675 h 406400"/>
              <a:gd name="connsiteX12" fmla="*/ 155575 w 647700"/>
              <a:gd name="connsiteY12" fmla="*/ 98425 h 406400"/>
              <a:gd name="connsiteX13" fmla="*/ 127000 w 647700"/>
              <a:gd name="connsiteY13" fmla="*/ 107950 h 406400"/>
              <a:gd name="connsiteX14" fmla="*/ 95250 w 647700"/>
              <a:gd name="connsiteY14" fmla="*/ 127000 h 406400"/>
              <a:gd name="connsiteX15" fmla="*/ 60325 w 647700"/>
              <a:gd name="connsiteY15" fmla="*/ 149225 h 406400"/>
              <a:gd name="connsiteX16" fmla="*/ 34925 w 647700"/>
              <a:gd name="connsiteY16" fmla="*/ 206375 h 406400"/>
              <a:gd name="connsiteX17" fmla="*/ 41275 w 647700"/>
              <a:gd name="connsiteY17" fmla="*/ 238125 h 406400"/>
              <a:gd name="connsiteX18" fmla="*/ 0 w 647700"/>
              <a:gd name="connsiteY18" fmla="*/ 311150 h 406400"/>
              <a:gd name="connsiteX19" fmla="*/ 9525 w 647700"/>
              <a:gd name="connsiteY19" fmla="*/ 390525 h 406400"/>
              <a:gd name="connsiteX20" fmla="*/ 130175 w 647700"/>
              <a:gd name="connsiteY20" fmla="*/ 295275 h 406400"/>
              <a:gd name="connsiteX21" fmla="*/ 149225 w 647700"/>
              <a:gd name="connsiteY21" fmla="*/ 336550 h 406400"/>
              <a:gd name="connsiteX22" fmla="*/ 177800 w 647700"/>
              <a:gd name="connsiteY22" fmla="*/ 371475 h 406400"/>
              <a:gd name="connsiteX23" fmla="*/ 203200 w 647700"/>
              <a:gd name="connsiteY23" fmla="*/ 384175 h 406400"/>
              <a:gd name="connsiteX24" fmla="*/ 203200 w 647700"/>
              <a:gd name="connsiteY24" fmla="*/ 384175 h 406400"/>
              <a:gd name="connsiteX25" fmla="*/ 219075 w 647700"/>
              <a:gd name="connsiteY25" fmla="*/ 342900 h 406400"/>
              <a:gd name="connsiteX26" fmla="*/ 234950 w 647700"/>
              <a:gd name="connsiteY26" fmla="*/ 307975 h 406400"/>
              <a:gd name="connsiteX27" fmla="*/ 260350 w 647700"/>
              <a:gd name="connsiteY27" fmla="*/ 295275 h 406400"/>
              <a:gd name="connsiteX28" fmla="*/ 295275 w 647700"/>
              <a:gd name="connsiteY28" fmla="*/ 298450 h 406400"/>
              <a:gd name="connsiteX29" fmla="*/ 317500 w 647700"/>
              <a:gd name="connsiteY29" fmla="*/ 333375 h 406400"/>
              <a:gd name="connsiteX30" fmla="*/ 349250 w 647700"/>
              <a:gd name="connsiteY30" fmla="*/ 358775 h 406400"/>
              <a:gd name="connsiteX31" fmla="*/ 374650 w 647700"/>
              <a:gd name="connsiteY31" fmla="*/ 381000 h 406400"/>
              <a:gd name="connsiteX32" fmla="*/ 412750 w 647700"/>
              <a:gd name="connsiteY32" fmla="*/ 393700 h 406400"/>
              <a:gd name="connsiteX33" fmla="*/ 450850 w 647700"/>
              <a:gd name="connsiteY33" fmla="*/ 406400 h 406400"/>
              <a:gd name="connsiteX34" fmla="*/ 482600 w 647700"/>
              <a:gd name="connsiteY34" fmla="*/ 403225 h 406400"/>
              <a:gd name="connsiteX35" fmla="*/ 498475 w 647700"/>
              <a:gd name="connsiteY35" fmla="*/ 381000 h 406400"/>
              <a:gd name="connsiteX36" fmla="*/ 511175 w 647700"/>
              <a:gd name="connsiteY36" fmla="*/ 352425 h 406400"/>
              <a:gd name="connsiteX37" fmla="*/ 530225 w 647700"/>
              <a:gd name="connsiteY37" fmla="*/ 323850 h 406400"/>
              <a:gd name="connsiteX38" fmla="*/ 568325 w 647700"/>
              <a:gd name="connsiteY38" fmla="*/ 301625 h 406400"/>
              <a:gd name="connsiteX39" fmla="*/ 581025 w 647700"/>
              <a:gd name="connsiteY39" fmla="*/ 285750 h 406400"/>
              <a:gd name="connsiteX40" fmla="*/ 600075 w 647700"/>
              <a:gd name="connsiteY40" fmla="*/ 269875 h 406400"/>
              <a:gd name="connsiteX41" fmla="*/ 615950 w 647700"/>
              <a:gd name="connsiteY41" fmla="*/ 254000 h 406400"/>
              <a:gd name="connsiteX42" fmla="*/ 628650 w 647700"/>
              <a:gd name="connsiteY42" fmla="*/ 215900 h 406400"/>
              <a:gd name="connsiteX43" fmla="*/ 647700 w 647700"/>
              <a:gd name="connsiteY43" fmla="*/ 161925 h 406400"/>
              <a:gd name="connsiteX0" fmla="*/ 647700 w 647700"/>
              <a:gd name="connsiteY0" fmla="*/ 161925 h 411957"/>
              <a:gd name="connsiteX1" fmla="*/ 593725 w 647700"/>
              <a:gd name="connsiteY1" fmla="*/ 136525 h 411957"/>
              <a:gd name="connsiteX2" fmla="*/ 577850 w 647700"/>
              <a:gd name="connsiteY2" fmla="*/ 114300 h 411957"/>
              <a:gd name="connsiteX3" fmla="*/ 558800 w 647700"/>
              <a:gd name="connsiteY3" fmla="*/ 88900 h 411957"/>
              <a:gd name="connsiteX4" fmla="*/ 539750 w 647700"/>
              <a:gd name="connsiteY4" fmla="*/ 50800 h 411957"/>
              <a:gd name="connsiteX5" fmla="*/ 508000 w 647700"/>
              <a:gd name="connsiteY5" fmla="*/ 31750 h 411957"/>
              <a:gd name="connsiteX6" fmla="*/ 479425 w 647700"/>
              <a:gd name="connsiteY6" fmla="*/ 9525 h 411957"/>
              <a:gd name="connsiteX7" fmla="*/ 403225 w 647700"/>
              <a:gd name="connsiteY7" fmla="*/ 0 h 411957"/>
              <a:gd name="connsiteX8" fmla="*/ 371475 w 647700"/>
              <a:gd name="connsiteY8" fmla="*/ 0 h 411957"/>
              <a:gd name="connsiteX9" fmla="*/ 307975 w 647700"/>
              <a:gd name="connsiteY9" fmla="*/ 6350 h 411957"/>
              <a:gd name="connsiteX10" fmla="*/ 257175 w 647700"/>
              <a:gd name="connsiteY10" fmla="*/ 28575 h 411957"/>
              <a:gd name="connsiteX11" fmla="*/ 206375 w 647700"/>
              <a:gd name="connsiteY11" fmla="*/ 66675 h 411957"/>
              <a:gd name="connsiteX12" fmla="*/ 155575 w 647700"/>
              <a:gd name="connsiteY12" fmla="*/ 98425 h 411957"/>
              <a:gd name="connsiteX13" fmla="*/ 127000 w 647700"/>
              <a:gd name="connsiteY13" fmla="*/ 107950 h 411957"/>
              <a:gd name="connsiteX14" fmla="*/ 95250 w 647700"/>
              <a:gd name="connsiteY14" fmla="*/ 127000 h 411957"/>
              <a:gd name="connsiteX15" fmla="*/ 60325 w 647700"/>
              <a:gd name="connsiteY15" fmla="*/ 149225 h 411957"/>
              <a:gd name="connsiteX16" fmla="*/ 34925 w 647700"/>
              <a:gd name="connsiteY16" fmla="*/ 206375 h 411957"/>
              <a:gd name="connsiteX17" fmla="*/ 41275 w 647700"/>
              <a:gd name="connsiteY17" fmla="*/ 238125 h 411957"/>
              <a:gd name="connsiteX18" fmla="*/ 0 w 647700"/>
              <a:gd name="connsiteY18" fmla="*/ 311150 h 411957"/>
              <a:gd name="connsiteX19" fmla="*/ 9525 w 647700"/>
              <a:gd name="connsiteY19" fmla="*/ 390525 h 411957"/>
              <a:gd name="connsiteX20" fmla="*/ 94456 w 647700"/>
              <a:gd name="connsiteY20" fmla="*/ 411957 h 411957"/>
              <a:gd name="connsiteX21" fmla="*/ 149225 w 647700"/>
              <a:gd name="connsiteY21" fmla="*/ 336550 h 411957"/>
              <a:gd name="connsiteX22" fmla="*/ 177800 w 647700"/>
              <a:gd name="connsiteY22" fmla="*/ 371475 h 411957"/>
              <a:gd name="connsiteX23" fmla="*/ 203200 w 647700"/>
              <a:gd name="connsiteY23" fmla="*/ 384175 h 411957"/>
              <a:gd name="connsiteX24" fmla="*/ 203200 w 647700"/>
              <a:gd name="connsiteY24" fmla="*/ 384175 h 411957"/>
              <a:gd name="connsiteX25" fmla="*/ 219075 w 647700"/>
              <a:gd name="connsiteY25" fmla="*/ 342900 h 411957"/>
              <a:gd name="connsiteX26" fmla="*/ 234950 w 647700"/>
              <a:gd name="connsiteY26" fmla="*/ 307975 h 411957"/>
              <a:gd name="connsiteX27" fmla="*/ 260350 w 647700"/>
              <a:gd name="connsiteY27" fmla="*/ 295275 h 411957"/>
              <a:gd name="connsiteX28" fmla="*/ 295275 w 647700"/>
              <a:gd name="connsiteY28" fmla="*/ 298450 h 411957"/>
              <a:gd name="connsiteX29" fmla="*/ 317500 w 647700"/>
              <a:gd name="connsiteY29" fmla="*/ 333375 h 411957"/>
              <a:gd name="connsiteX30" fmla="*/ 349250 w 647700"/>
              <a:gd name="connsiteY30" fmla="*/ 358775 h 411957"/>
              <a:gd name="connsiteX31" fmla="*/ 374650 w 647700"/>
              <a:gd name="connsiteY31" fmla="*/ 381000 h 411957"/>
              <a:gd name="connsiteX32" fmla="*/ 412750 w 647700"/>
              <a:gd name="connsiteY32" fmla="*/ 393700 h 411957"/>
              <a:gd name="connsiteX33" fmla="*/ 450850 w 647700"/>
              <a:gd name="connsiteY33" fmla="*/ 406400 h 411957"/>
              <a:gd name="connsiteX34" fmla="*/ 482600 w 647700"/>
              <a:gd name="connsiteY34" fmla="*/ 403225 h 411957"/>
              <a:gd name="connsiteX35" fmla="*/ 498475 w 647700"/>
              <a:gd name="connsiteY35" fmla="*/ 381000 h 411957"/>
              <a:gd name="connsiteX36" fmla="*/ 511175 w 647700"/>
              <a:gd name="connsiteY36" fmla="*/ 352425 h 411957"/>
              <a:gd name="connsiteX37" fmla="*/ 530225 w 647700"/>
              <a:gd name="connsiteY37" fmla="*/ 323850 h 411957"/>
              <a:gd name="connsiteX38" fmla="*/ 568325 w 647700"/>
              <a:gd name="connsiteY38" fmla="*/ 301625 h 411957"/>
              <a:gd name="connsiteX39" fmla="*/ 581025 w 647700"/>
              <a:gd name="connsiteY39" fmla="*/ 285750 h 411957"/>
              <a:gd name="connsiteX40" fmla="*/ 600075 w 647700"/>
              <a:gd name="connsiteY40" fmla="*/ 269875 h 411957"/>
              <a:gd name="connsiteX41" fmla="*/ 615950 w 647700"/>
              <a:gd name="connsiteY41" fmla="*/ 254000 h 411957"/>
              <a:gd name="connsiteX42" fmla="*/ 628650 w 647700"/>
              <a:gd name="connsiteY42" fmla="*/ 215900 h 411957"/>
              <a:gd name="connsiteX43" fmla="*/ 647700 w 647700"/>
              <a:gd name="connsiteY43" fmla="*/ 161925 h 411957"/>
              <a:gd name="connsiteX0" fmla="*/ 647700 w 647700"/>
              <a:gd name="connsiteY0" fmla="*/ 161925 h 436562"/>
              <a:gd name="connsiteX1" fmla="*/ 593725 w 647700"/>
              <a:gd name="connsiteY1" fmla="*/ 136525 h 436562"/>
              <a:gd name="connsiteX2" fmla="*/ 577850 w 647700"/>
              <a:gd name="connsiteY2" fmla="*/ 114300 h 436562"/>
              <a:gd name="connsiteX3" fmla="*/ 558800 w 647700"/>
              <a:gd name="connsiteY3" fmla="*/ 88900 h 436562"/>
              <a:gd name="connsiteX4" fmla="*/ 539750 w 647700"/>
              <a:gd name="connsiteY4" fmla="*/ 50800 h 436562"/>
              <a:gd name="connsiteX5" fmla="*/ 508000 w 647700"/>
              <a:gd name="connsiteY5" fmla="*/ 31750 h 436562"/>
              <a:gd name="connsiteX6" fmla="*/ 479425 w 647700"/>
              <a:gd name="connsiteY6" fmla="*/ 9525 h 436562"/>
              <a:gd name="connsiteX7" fmla="*/ 403225 w 647700"/>
              <a:gd name="connsiteY7" fmla="*/ 0 h 436562"/>
              <a:gd name="connsiteX8" fmla="*/ 371475 w 647700"/>
              <a:gd name="connsiteY8" fmla="*/ 0 h 436562"/>
              <a:gd name="connsiteX9" fmla="*/ 307975 w 647700"/>
              <a:gd name="connsiteY9" fmla="*/ 6350 h 436562"/>
              <a:gd name="connsiteX10" fmla="*/ 257175 w 647700"/>
              <a:gd name="connsiteY10" fmla="*/ 28575 h 436562"/>
              <a:gd name="connsiteX11" fmla="*/ 206375 w 647700"/>
              <a:gd name="connsiteY11" fmla="*/ 66675 h 436562"/>
              <a:gd name="connsiteX12" fmla="*/ 155575 w 647700"/>
              <a:gd name="connsiteY12" fmla="*/ 98425 h 436562"/>
              <a:gd name="connsiteX13" fmla="*/ 127000 w 647700"/>
              <a:gd name="connsiteY13" fmla="*/ 107950 h 436562"/>
              <a:gd name="connsiteX14" fmla="*/ 95250 w 647700"/>
              <a:gd name="connsiteY14" fmla="*/ 127000 h 436562"/>
              <a:gd name="connsiteX15" fmla="*/ 60325 w 647700"/>
              <a:gd name="connsiteY15" fmla="*/ 149225 h 436562"/>
              <a:gd name="connsiteX16" fmla="*/ 34925 w 647700"/>
              <a:gd name="connsiteY16" fmla="*/ 206375 h 436562"/>
              <a:gd name="connsiteX17" fmla="*/ 41275 w 647700"/>
              <a:gd name="connsiteY17" fmla="*/ 238125 h 436562"/>
              <a:gd name="connsiteX18" fmla="*/ 0 w 647700"/>
              <a:gd name="connsiteY18" fmla="*/ 311150 h 436562"/>
              <a:gd name="connsiteX19" fmla="*/ 9525 w 647700"/>
              <a:gd name="connsiteY19" fmla="*/ 390525 h 436562"/>
              <a:gd name="connsiteX20" fmla="*/ 94456 w 647700"/>
              <a:gd name="connsiteY20" fmla="*/ 411957 h 436562"/>
              <a:gd name="connsiteX21" fmla="*/ 137318 w 647700"/>
              <a:gd name="connsiteY21" fmla="*/ 436562 h 436562"/>
              <a:gd name="connsiteX22" fmla="*/ 177800 w 647700"/>
              <a:gd name="connsiteY22" fmla="*/ 371475 h 436562"/>
              <a:gd name="connsiteX23" fmla="*/ 203200 w 647700"/>
              <a:gd name="connsiteY23" fmla="*/ 384175 h 436562"/>
              <a:gd name="connsiteX24" fmla="*/ 203200 w 647700"/>
              <a:gd name="connsiteY24" fmla="*/ 384175 h 436562"/>
              <a:gd name="connsiteX25" fmla="*/ 219075 w 647700"/>
              <a:gd name="connsiteY25" fmla="*/ 342900 h 436562"/>
              <a:gd name="connsiteX26" fmla="*/ 234950 w 647700"/>
              <a:gd name="connsiteY26" fmla="*/ 307975 h 436562"/>
              <a:gd name="connsiteX27" fmla="*/ 260350 w 647700"/>
              <a:gd name="connsiteY27" fmla="*/ 295275 h 436562"/>
              <a:gd name="connsiteX28" fmla="*/ 295275 w 647700"/>
              <a:gd name="connsiteY28" fmla="*/ 298450 h 436562"/>
              <a:gd name="connsiteX29" fmla="*/ 317500 w 647700"/>
              <a:gd name="connsiteY29" fmla="*/ 333375 h 436562"/>
              <a:gd name="connsiteX30" fmla="*/ 349250 w 647700"/>
              <a:gd name="connsiteY30" fmla="*/ 358775 h 436562"/>
              <a:gd name="connsiteX31" fmla="*/ 374650 w 647700"/>
              <a:gd name="connsiteY31" fmla="*/ 381000 h 436562"/>
              <a:gd name="connsiteX32" fmla="*/ 412750 w 647700"/>
              <a:gd name="connsiteY32" fmla="*/ 393700 h 436562"/>
              <a:gd name="connsiteX33" fmla="*/ 450850 w 647700"/>
              <a:gd name="connsiteY33" fmla="*/ 406400 h 436562"/>
              <a:gd name="connsiteX34" fmla="*/ 482600 w 647700"/>
              <a:gd name="connsiteY34" fmla="*/ 403225 h 436562"/>
              <a:gd name="connsiteX35" fmla="*/ 498475 w 647700"/>
              <a:gd name="connsiteY35" fmla="*/ 381000 h 436562"/>
              <a:gd name="connsiteX36" fmla="*/ 511175 w 647700"/>
              <a:gd name="connsiteY36" fmla="*/ 352425 h 436562"/>
              <a:gd name="connsiteX37" fmla="*/ 530225 w 647700"/>
              <a:gd name="connsiteY37" fmla="*/ 323850 h 436562"/>
              <a:gd name="connsiteX38" fmla="*/ 568325 w 647700"/>
              <a:gd name="connsiteY38" fmla="*/ 301625 h 436562"/>
              <a:gd name="connsiteX39" fmla="*/ 581025 w 647700"/>
              <a:gd name="connsiteY39" fmla="*/ 285750 h 436562"/>
              <a:gd name="connsiteX40" fmla="*/ 600075 w 647700"/>
              <a:gd name="connsiteY40" fmla="*/ 269875 h 436562"/>
              <a:gd name="connsiteX41" fmla="*/ 615950 w 647700"/>
              <a:gd name="connsiteY41" fmla="*/ 254000 h 436562"/>
              <a:gd name="connsiteX42" fmla="*/ 628650 w 647700"/>
              <a:gd name="connsiteY42" fmla="*/ 215900 h 436562"/>
              <a:gd name="connsiteX43" fmla="*/ 647700 w 647700"/>
              <a:gd name="connsiteY43" fmla="*/ 161925 h 436562"/>
              <a:gd name="connsiteX0" fmla="*/ 647700 w 647700"/>
              <a:gd name="connsiteY0" fmla="*/ 161925 h 436562"/>
              <a:gd name="connsiteX1" fmla="*/ 593725 w 647700"/>
              <a:gd name="connsiteY1" fmla="*/ 136525 h 436562"/>
              <a:gd name="connsiteX2" fmla="*/ 577850 w 647700"/>
              <a:gd name="connsiteY2" fmla="*/ 114300 h 436562"/>
              <a:gd name="connsiteX3" fmla="*/ 558800 w 647700"/>
              <a:gd name="connsiteY3" fmla="*/ 88900 h 436562"/>
              <a:gd name="connsiteX4" fmla="*/ 539750 w 647700"/>
              <a:gd name="connsiteY4" fmla="*/ 50800 h 436562"/>
              <a:gd name="connsiteX5" fmla="*/ 508000 w 647700"/>
              <a:gd name="connsiteY5" fmla="*/ 31750 h 436562"/>
              <a:gd name="connsiteX6" fmla="*/ 479425 w 647700"/>
              <a:gd name="connsiteY6" fmla="*/ 9525 h 436562"/>
              <a:gd name="connsiteX7" fmla="*/ 403225 w 647700"/>
              <a:gd name="connsiteY7" fmla="*/ 0 h 436562"/>
              <a:gd name="connsiteX8" fmla="*/ 371475 w 647700"/>
              <a:gd name="connsiteY8" fmla="*/ 0 h 436562"/>
              <a:gd name="connsiteX9" fmla="*/ 307975 w 647700"/>
              <a:gd name="connsiteY9" fmla="*/ 6350 h 436562"/>
              <a:gd name="connsiteX10" fmla="*/ 257175 w 647700"/>
              <a:gd name="connsiteY10" fmla="*/ 28575 h 436562"/>
              <a:gd name="connsiteX11" fmla="*/ 206375 w 647700"/>
              <a:gd name="connsiteY11" fmla="*/ 66675 h 436562"/>
              <a:gd name="connsiteX12" fmla="*/ 155575 w 647700"/>
              <a:gd name="connsiteY12" fmla="*/ 98425 h 436562"/>
              <a:gd name="connsiteX13" fmla="*/ 127000 w 647700"/>
              <a:gd name="connsiteY13" fmla="*/ 107950 h 436562"/>
              <a:gd name="connsiteX14" fmla="*/ 95250 w 647700"/>
              <a:gd name="connsiteY14" fmla="*/ 127000 h 436562"/>
              <a:gd name="connsiteX15" fmla="*/ 60325 w 647700"/>
              <a:gd name="connsiteY15" fmla="*/ 149225 h 436562"/>
              <a:gd name="connsiteX16" fmla="*/ 34925 w 647700"/>
              <a:gd name="connsiteY16" fmla="*/ 206375 h 436562"/>
              <a:gd name="connsiteX17" fmla="*/ 41275 w 647700"/>
              <a:gd name="connsiteY17" fmla="*/ 238125 h 436562"/>
              <a:gd name="connsiteX18" fmla="*/ 0 w 647700"/>
              <a:gd name="connsiteY18" fmla="*/ 311150 h 436562"/>
              <a:gd name="connsiteX19" fmla="*/ 9525 w 647700"/>
              <a:gd name="connsiteY19" fmla="*/ 390525 h 436562"/>
              <a:gd name="connsiteX20" fmla="*/ 94456 w 647700"/>
              <a:gd name="connsiteY20" fmla="*/ 411957 h 436562"/>
              <a:gd name="connsiteX21" fmla="*/ 137318 w 647700"/>
              <a:gd name="connsiteY21" fmla="*/ 436562 h 436562"/>
              <a:gd name="connsiteX22" fmla="*/ 203200 w 647700"/>
              <a:gd name="connsiteY22" fmla="*/ 384175 h 436562"/>
              <a:gd name="connsiteX23" fmla="*/ 203200 w 647700"/>
              <a:gd name="connsiteY23" fmla="*/ 384175 h 436562"/>
              <a:gd name="connsiteX24" fmla="*/ 219075 w 647700"/>
              <a:gd name="connsiteY24" fmla="*/ 342900 h 436562"/>
              <a:gd name="connsiteX25" fmla="*/ 234950 w 647700"/>
              <a:gd name="connsiteY25" fmla="*/ 307975 h 436562"/>
              <a:gd name="connsiteX26" fmla="*/ 260350 w 647700"/>
              <a:gd name="connsiteY26" fmla="*/ 295275 h 436562"/>
              <a:gd name="connsiteX27" fmla="*/ 295275 w 647700"/>
              <a:gd name="connsiteY27" fmla="*/ 298450 h 436562"/>
              <a:gd name="connsiteX28" fmla="*/ 317500 w 647700"/>
              <a:gd name="connsiteY28" fmla="*/ 333375 h 436562"/>
              <a:gd name="connsiteX29" fmla="*/ 349250 w 647700"/>
              <a:gd name="connsiteY29" fmla="*/ 358775 h 436562"/>
              <a:gd name="connsiteX30" fmla="*/ 374650 w 647700"/>
              <a:gd name="connsiteY30" fmla="*/ 381000 h 436562"/>
              <a:gd name="connsiteX31" fmla="*/ 412750 w 647700"/>
              <a:gd name="connsiteY31" fmla="*/ 393700 h 436562"/>
              <a:gd name="connsiteX32" fmla="*/ 450850 w 647700"/>
              <a:gd name="connsiteY32" fmla="*/ 406400 h 436562"/>
              <a:gd name="connsiteX33" fmla="*/ 482600 w 647700"/>
              <a:gd name="connsiteY33" fmla="*/ 403225 h 436562"/>
              <a:gd name="connsiteX34" fmla="*/ 498475 w 647700"/>
              <a:gd name="connsiteY34" fmla="*/ 381000 h 436562"/>
              <a:gd name="connsiteX35" fmla="*/ 511175 w 647700"/>
              <a:gd name="connsiteY35" fmla="*/ 352425 h 436562"/>
              <a:gd name="connsiteX36" fmla="*/ 530225 w 647700"/>
              <a:gd name="connsiteY36" fmla="*/ 323850 h 436562"/>
              <a:gd name="connsiteX37" fmla="*/ 568325 w 647700"/>
              <a:gd name="connsiteY37" fmla="*/ 301625 h 436562"/>
              <a:gd name="connsiteX38" fmla="*/ 581025 w 647700"/>
              <a:gd name="connsiteY38" fmla="*/ 285750 h 436562"/>
              <a:gd name="connsiteX39" fmla="*/ 600075 w 647700"/>
              <a:gd name="connsiteY39" fmla="*/ 269875 h 436562"/>
              <a:gd name="connsiteX40" fmla="*/ 615950 w 647700"/>
              <a:gd name="connsiteY40" fmla="*/ 254000 h 436562"/>
              <a:gd name="connsiteX41" fmla="*/ 628650 w 647700"/>
              <a:gd name="connsiteY41" fmla="*/ 215900 h 436562"/>
              <a:gd name="connsiteX42" fmla="*/ 647700 w 647700"/>
              <a:gd name="connsiteY42" fmla="*/ 161925 h 436562"/>
              <a:gd name="connsiteX0" fmla="*/ 647700 w 647700"/>
              <a:gd name="connsiteY0" fmla="*/ 161925 h 441325"/>
              <a:gd name="connsiteX1" fmla="*/ 593725 w 647700"/>
              <a:gd name="connsiteY1" fmla="*/ 136525 h 441325"/>
              <a:gd name="connsiteX2" fmla="*/ 577850 w 647700"/>
              <a:gd name="connsiteY2" fmla="*/ 114300 h 441325"/>
              <a:gd name="connsiteX3" fmla="*/ 558800 w 647700"/>
              <a:gd name="connsiteY3" fmla="*/ 88900 h 441325"/>
              <a:gd name="connsiteX4" fmla="*/ 539750 w 647700"/>
              <a:gd name="connsiteY4" fmla="*/ 50800 h 441325"/>
              <a:gd name="connsiteX5" fmla="*/ 508000 w 647700"/>
              <a:gd name="connsiteY5" fmla="*/ 31750 h 441325"/>
              <a:gd name="connsiteX6" fmla="*/ 479425 w 647700"/>
              <a:gd name="connsiteY6" fmla="*/ 9525 h 441325"/>
              <a:gd name="connsiteX7" fmla="*/ 403225 w 647700"/>
              <a:gd name="connsiteY7" fmla="*/ 0 h 441325"/>
              <a:gd name="connsiteX8" fmla="*/ 371475 w 647700"/>
              <a:gd name="connsiteY8" fmla="*/ 0 h 441325"/>
              <a:gd name="connsiteX9" fmla="*/ 307975 w 647700"/>
              <a:gd name="connsiteY9" fmla="*/ 6350 h 441325"/>
              <a:gd name="connsiteX10" fmla="*/ 257175 w 647700"/>
              <a:gd name="connsiteY10" fmla="*/ 28575 h 441325"/>
              <a:gd name="connsiteX11" fmla="*/ 206375 w 647700"/>
              <a:gd name="connsiteY11" fmla="*/ 66675 h 441325"/>
              <a:gd name="connsiteX12" fmla="*/ 155575 w 647700"/>
              <a:gd name="connsiteY12" fmla="*/ 98425 h 441325"/>
              <a:gd name="connsiteX13" fmla="*/ 127000 w 647700"/>
              <a:gd name="connsiteY13" fmla="*/ 107950 h 441325"/>
              <a:gd name="connsiteX14" fmla="*/ 95250 w 647700"/>
              <a:gd name="connsiteY14" fmla="*/ 127000 h 441325"/>
              <a:gd name="connsiteX15" fmla="*/ 60325 w 647700"/>
              <a:gd name="connsiteY15" fmla="*/ 149225 h 441325"/>
              <a:gd name="connsiteX16" fmla="*/ 34925 w 647700"/>
              <a:gd name="connsiteY16" fmla="*/ 206375 h 441325"/>
              <a:gd name="connsiteX17" fmla="*/ 41275 w 647700"/>
              <a:gd name="connsiteY17" fmla="*/ 238125 h 441325"/>
              <a:gd name="connsiteX18" fmla="*/ 0 w 647700"/>
              <a:gd name="connsiteY18" fmla="*/ 311150 h 441325"/>
              <a:gd name="connsiteX19" fmla="*/ 9525 w 647700"/>
              <a:gd name="connsiteY19" fmla="*/ 390525 h 441325"/>
              <a:gd name="connsiteX20" fmla="*/ 94456 w 647700"/>
              <a:gd name="connsiteY20" fmla="*/ 411957 h 441325"/>
              <a:gd name="connsiteX21" fmla="*/ 170656 w 647700"/>
              <a:gd name="connsiteY21" fmla="*/ 441325 h 441325"/>
              <a:gd name="connsiteX22" fmla="*/ 203200 w 647700"/>
              <a:gd name="connsiteY22" fmla="*/ 384175 h 441325"/>
              <a:gd name="connsiteX23" fmla="*/ 203200 w 647700"/>
              <a:gd name="connsiteY23" fmla="*/ 384175 h 441325"/>
              <a:gd name="connsiteX24" fmla="*/ 219075 w 647700"/>
              <a:gd name="connsiteY24" fmla="*/ 342900 h 441325"/>
              <a:gd name="connsiteX25" fmla="*/ 234950 w 647700"/>
              <a:gd name="connsiteY25" fmla="*/ 307975 h 441325"/>
              <a:gd name="connsiteX26" fmla="*/ 260350 w 647700"/>
              <a:gd name="connsiteY26" fmla="*/ 295275 h 441325"/>
              <a:gd name="connsiteX27" fmla="*/ 295275 w 647700"/>
              <a:gd name="connsiteY27" fmla="*/ 298450 h 441325"/>
              <a:gd name="connsiteX28" fmla="*/ 317500 w 647700"/>
              <a:gd name="connsiteY28" fmla="*/ 333375 h 441325"/>
              <a:gd name="connsiteX29" fmla="*/ 349250 w 647700"/>
              <a:gd name="connsiteY29" fmla="*/ 358775 h 441325"/>
              <a:gd name="connsiteX30" fmla="*/ 374650 w 647700"/>
              <a:gd name="connsiteY30" fmla="*/ 381000 h 441325"/>
              <a:gd name="connsiteX31" fmla="*/ 412750 w 647700"/>
              <a:gd name="connsiteY31" fmla="*/ 393700 h 441325"/>
              <a:gd name="connsiteX32" fmla="*/ 450850 w 647700"/>
              <a:gd name="connsiteY32" fmla="*/ 406400 h 441325"/>
              <a:gd name="connsiteX33" fmla="*/ 482600 w 647700"/>
              <a:gd name="connsiteY33" fmla="*/ 403225 h 441325"/>
              <a:gd name="connsiteX34" fmla="*/ 498475 w 647700"/>
              <a:gd name="connsiteY34" fmla="*/ 381000 h 441325"/>
              <a:gd name="connsiteX35" fmla="*/ 511175 w 647700"/>
              <a:gd name="connsiteY35" fmla="*/ 352425 h 441325"/>
              <a:gd name="connsiteX36" fmla="*/ 530225 w 647700"/>
              <a:gd name="connsiteY36" fmla="*/ 323850 h 441325"/>
              <a:gd name="connsiteX37" fmla="*/ 568325 w 647700"/>
              <a:gd name="connsiteY37" fmla="*/ 301625 h 441325"/>
              <a:gd name="connsiteX38" fmla="*/ 581025 w 647700"/>
              <a:gd name="connsiteY38" fmla="*/ 285750 h 441325"/>
              <a:gd name="connsiteX39" fmla="*/ 600075 w 647700"/>
              <a:gd name="connsiteY39" fmla="*/ 269875 h 441325"/>
              <a:gd name="connsiteX40" fmla="*/ 615950 w 647700"/>
              <a:gd name="connsiteY40" fmla="*/ 254000 h 441325"/>
              <a:gd name="connsiteX41" fmla="*/ 628650 w 647700"/>
              <a:gd name="connsiteY41" fmla="*/ 215900 h 441325"/>
              <a:gd name="connsiteX42" fmla="*/ 647700 w 647700"/>
              <a:gd name="connsiteY42" fmla="*/ 161925 h 441325"/>
              <a:gd name="connsiteX0" fmla="*/ 647700 w 647700"/>
              <a:gd name="connsiteY0" fmla="*/ 161925 h 441325"/>
              <a:gd name="connsiteX1" fmla="*/ 593725 w 647700"/>
              <a:gd name="connsiteY1" fmla="*/ 136525 h 441325"/>
              <a:gd name="connsiteX2" fmla="*/ 577850 w 647700"/>
              <a:gd name="connsiteY2" fmla="*/ 114300 h 441325"/>
              <a:gd name="connsiteX3" fmla="*/ 558800 w 647700"/>
              <a:gd name="connsiteY3" fmla="*/ 88900 h 441325"/>
              <a:gd name="connsiteX4" fmla="*/ 539750 w 647700"/>
              <a:gd name="connsiteY4" fmla="*/ 50800 h 441325"/>
              <a:gd name="connsiteX5" fmla="*/ 508000 w 647700"/>
              <a:gd name="connsiteY5" fmla="*/ 31750 h 441325"/>
              <a:gd name="connsiteX6" fmla="*/ 479425 w 647700"/>
              <a:gd name="connsiteY6" fmla="*/ 9525 h 441325"/>
              <a:gd name="connsiteX7" fmla="*/ 403225 w 647700"/>
              <a:gd name="connsiteY7" fmla="*/ 0 h 441325"/>
              <a:gd name="connsiteX8" fmla="*/ 371475 w 647700"/>
              <a:gd name="connsiteY8" fmla="*/ 0 h 441325"/>
              <a:gd name="connsiteX9" fmla="*/ 307975 w 647700"/>
              <a:gd name="connsiteY9" fmla="*/ 6350 h 441325"/>
              <a:gd name="connsiteX10" fmla="*/ 257175 w 647700"/>
              <a:gd name="connsiteY10" fmla="*/ 28575 h 441325"/>
              <a:gd name="connsiteX11" fmla="*/ 206375 w 647700"/>
              <a:gd name="connsiteY11" fmla="*/ 66675 h 441325"/>
              <a:gd name="connsiteX12" fmla="*/ 155575 w 647700"/>
              <a:gd name="connsiteY12" fmla="*/ 98425 h 441325"/>
              <a:gd name="connsiteX13" fmla="*/ 127000 w 647700"/>
              <a:gd name="connsiteY13" fmla="*/ 107950 h 441325"/>
              <a:gd name="connsiteX14" fmla="*/ 95250 w 647700"/>
              <a:gd name="connsiteY14" fmla="*/ 127000 h 441325"/>
              <a:gd name="connsiteX15" fmla="*/ 60325 w 647700"/>
              <a:gd name="connsiteY15" fmla="*/ 149225 h 441325"/>
              <a:gd name="connsiteX16" fmla="*/ 34925 w 647700"/>
              <a:gd name="connsiteY16" fmla="*/ 206375 h 441325"/>
              <a:gd name="connsiteX17" fmla="*/ 41275 w 647700"/>
              <a:gd name="connsiteY17" fmla="*/ 238125 h 441325"/>
              <a:gd name="connsiteX18" fmla="*/ 0 w 647700"/>
              <a:gd name="connsiteY18" fmla="*/ 311150 h 441325"/>
              <a:gd name="connsiteX19" fmla="*/ 9525 w 647700"/>
              <a:gd name="connsiteY19" fmla="*/ 390525 h 441325"/>
              <a:gd name="connsiteX20" fmla="*/ 94456 w 647700"/>
              <a:gd name="connsiteY20" fmla="*/ 411957 h 441325"/>
              <a:gd name="connsiteX21" fmla="*/ 170656 w 647700"/>
              <a:gd name="connsiteY21" fmla="*/ 441325 h 441325"/>
              <a:gd name="connsiteX22" fmla="*/ 203200 w 647700"/>
              <a:gd name="connsiteY22" fmla="*/ 384175 h 441325"/>
              <a:gd name="connsiteX23" fmla="*/ 203200 w 647700"/>
              <a:gd name="connsiteY23" fmla="*/ 384175 h 441325"/>
              <a:gd name="connsiteX24" fmla="*/ 219075 w 647700"/>
              <a:gd name="connsiteY24" fmla="*/ 342900 h 441325"/>
              <a:gd name="connsiteX25" fmla="*/ 234950 w 647700"/>
              <a:gd name="connsiteY25" fmla="*/ 307975 h 441325"/>
              <a:gd name="connsiteX26" fmla="*/ 260350 w 647700"/>
              <a:gd name="connsiteY26" fmla="*/ 295275 h 441325"/>
              <a:gd name="connsiteX27" fmla="*/ 295275 w 647700"/>
              <a:gd name="connsiteY27" fmla="*/ 298450 h 441325"/>
              <a:gd name="connsiteX28" fmla="*/ 317500 w 647700"/>
              <a:gd name="connsiteY28" fmla="*/ 333375 h 441325"/>
              <a:gd name="connsiteX29" fmla="*/ 349250 w 647700"/>
              <a:gd name="connsiteY29" fmla="*/ 358775 h 441325"/>
              <a:gd name="connsiteX30" fmla="*/ 374650 w 647700"/>
              <a:gd name="connsiteY30" fmla="*/ 381000 h 441325"/>
              <a:gd name="connsiteX31" fmla="*/ 412750 w 647700"/>
              <a:gd name="connsiteY31" fmla="*/ 393700 h 441325"/>
              <a:gd name="connsiteX32" fmla="*/ 450850 w 647700"/>
              <a:gd name="connsiteY32" fmla="*/ 406400 h 441325"/>
              <a:gd name="connsiteX33" fmla="*/ 482600 w 647700"/>
              <a:gd name="connsiteY33" fmla="*/ 403225 h 441325"/>
              <a:gd name="connsiteX34" fmla="*/ 498475 w 647700"/>
              <a:gd name="connsiteY34" fmla="*/ 381000 h 441325"/>
              <a:gd name="connsiteX35" fmla="*/ 511175 w 647700"/>
              <a:gd name="connsiteY35" fmla="*/ 352425 h 441325"/>
              <a:gd name="connsiteX36" fmla="*/ 530225 w 647700"/>
              <a:gd name="connsiteY36" fmla="*/ 323850 h 441325"/>
              <a:gd name="connsiteX37" fmla="*/ 568325 w 647700"/>
              <a:gd name="connsiteY37" fmla="*/ 301625 h 441325"/>
              <a:gd name="connsiteX38" fmla="*/ 581025 w 647700"/>
              <a:gd name="connsiteY38" fmla="*/ 285750 h 441325"/>
              <a:gd name="connsiteX39" fmla="*/ 600075 w 647700"/>
              <a:gd name="connsiteY39" fmla="*/ 269875 h 441325"/>
              <a:gd name="connsiteX40" fmla="*/ 615950 w 647700"/>
              <a:gd name="connsiteY40" fmla="*/ 254000 h 441325"/>
              <a:gd name="connsiteX41" fmla="*/ 647700 w 647700"/>
              <a:gd name="connsiteY41" fmla="*/ 161925 h 441325"/>
              <a:gd name="connsiteX0" fmla="*/ 647700 w 647700"/>
              <a:gd name="connsiteY0" fmla="*/ 161925 h 441325"/>
              <a:gd name="connsiteX1" fmla="*/ 593725 w 647700"/>
              <a:gd name="connsiteY1" fmla="*/ 136525 h 441325"/>
              <a:gd name="connsiteX2" fmla="*/ 577850 w 647700"/>
              <a:gd name="connsiteY2" fmla="*/ 114300 h 441325"/>
              <a:gd name="connsiteX3" fmla="*/ 558800 w 647700"/>
              <a:gd name="connsiteY3" fmla="*/ 88900 h 441325"/>
              <a:gd name="connsiteX4" fmla="*/ 539750 w 647700"/>
              <a:gd name="connsiteY4" fmla="*/ 50800 h 441325"/>
              <a:gd name="connsiteX5" fmla="*/ 508000 w 647700"/>
              <a:gd name="connsiteY5" fmla="*/ 31750 h 441325"/>
              <a:gd name="connsiteX6" fmla="*/ 479425 w 647700"/>
              <a:gd name="connsiteY6" fmla="*/ 9525 h 441325"/>
              <a:gd name="connsiteX7" fmla="*/ 403225 w 647700"/>
              <a:gd name="connsiteY7" fmla="*/ 0 h 441325"/>
              <a:gd name="connsiteX8" fmla="*/ 371475 w 647700"/>
              <a:gd name="connsiteY8" fmla="*/ 0 h 441325"/>
              <a:gd name="connsiteX9" fmla="*/ 307975 w 647700"/>
              <a:gd name="connsiteY9" fmla="*/ 6350 h 441325"/>
              <a:gd name="connsiteX10" fmla="*/ 257175 w 647700"/>
              <a:gd name="connsiteY10" fmla="*/ 28575 h 441325"/>
              <a:gd name="connsiteX11" fmla="*/ 206375 w 647700"/>
              <a:gd name="connsiteY11" fmla="*/ 66675 h 441325"/>
              <a:gd name="connsiteX12" fmla="*/ 155575 w 647700"/>
              <a:gd name="connsiteY12" fmla="*/ 98425 h 441325"/>
              <a:gd name="connsiteX13" fmla="*/ 127000 w 647700"/>
              <a:gd name="connsiteY13" fmla="*/ 107950 h 441325"/>
              <a:gd name="connsiteX14" fmla="*/ 95250 w 647700"/>
              <a:gd name="connsiteY14" fmla="*/ 127000 h 441325"/>
              <a:gd name="connsiteX15" fmla="*/ 60325 w 647700"/>
              <a:gd name="connsiteY15" fmla="*/ 149225 h 441325"/>
              <a:gd name="connsiteX16" fmla="*/ 34925 w 647700"/>
              <a:gd name="connsiteY16" fmla="*/ 206375 h 441325"/>
              <a:gd name="connsiteX17" fmla="*/ 0 w 647700"/>
              <a:gd name="connsiteY17" fmla="*/ 311150 h 441325"/>
              <a:gd name="connsiteX18" fmla="*/ 9525 w 647700"/>
              <a:gd name="connsiteY18" fmla="*/ 390525 h 441325"/>
              <a:gd name="connsiteX19" fmla="*/ 94456 w 647700"/>
              <a:gd name="connsiteY19" fmla="*/ 411957 h 441325"/>
              <a:gd name="connsiteX20" fmla="*/ 170656 w 647700"/>
              <a:gd name="connsiteY20" fmla="*/ 441325 h 441325"/>
              <a:gd name="connsiteX21" fmla="*/ 203200 w 647700"/>
              <a:gd name="connsiteY21" fmla="*/ 384175 h 441325"/>
              <a:gd name="connsiteX22" fmla="*/ 203200 w 647700"/>
              <a:gd name="connsiteY22" fmla="*/ 384175 h 441325"/>
              <a:gd name="connsiteX23" fmla="*/ 219075 w 647700"/>
              <a:gd name="connsiteY23" fmla="*/ 342900 h 441325"/>
              <a:gd name="connsiteX24" fmla="*/ 234950 w 647700"/>
              <a:gd name="connsiteY24" fmla="*/ 307975 h 441325"/>
              <a:gd name="connsiteX25" fmla="*/ 260350 w 647700"/>
              <a:gd name="connsiteY25" fmla="*/ 295275 h 441325"/>
              <a:gd name="connsiteX26" fmla="*/ 295275 w 647700"/>
              <a:gd name="connsiteY26" fmla="*/ 298450 h 441325"/>
              <a:gd name="connsiteX27" fmla="*/ 317500 w 647700"/>
              <a:gd name="connsiteY27" fmla="*/ 333375 h 441325"/>
              <a:gd name="connsiteX28" fmla="*/ 349250 w 647700"/>
              <a:gd name="connsiteY28" fmla="*/ 358775 h 441325"/>
              <a:gd name="connsiteX29" fmla="*/ 374650 w 647700"/>
              <a:gd name="connsiteY29" fmla="*/ 381000 h 441325"/>
              <a:gd name="connsiteX30" fmla="*/ 412750 w 647700"/>
              <a:gd name="connsiteY30" fmla="*/ 393700 h 441325"/>
              <a:gd name="connsiteX31" fmla="*/ 450850 w 647700"/>
              <a:gd name="connsiteY31" fmla="*/ 406400 h 441325"/>
              <a:gd name="connsiteX32" fmla="*/ 482600 w 647700"/>
              <a:gd name="connsiteY32" fmla="*/ 403225 h 441325"/>
              <a:gd name="connsiteX33" fmla="*/ 498475 w 647700"/>
              <a:gd name="connsiteY33" fmla="*/ 381000 h 441325"/>
              <a:gd name="connsiteX34" fmla="*/ 511175 w 647700"/>
              <a:gd name="connsiteY34" fmla="*/ 352425 h 441325"/>
              <a:gd name="connsiteX35" fmla="*/ 530225 w 647700"/>
              <a:gd name="connsiteY35" fmla="*/ 323850 h 441325"/>
              <a:gd name="connsiteX36" fmla="*/ 568325 w 647700"/>
              <a:gd name="connsiteY36" fmla="*/ 301625 h 441325"/>
              <a:gd name="connsiteX37" fmla="*/ 581025 w 647700"/>
              <a:gd name="connsiteY37" fmla="*/ 285750 h 441325"/>
              <a:gd name="connsiteX38" fmla="*/ 600075 w 647700"/>
              <a:gd name="connsiteY38" fmla="*/ 269875 h 441325"/>
              <a:gd name="connsiteX39" fmla="*/ 615950 w 647700"/>
              <a:gd name="connsiteY39" fmla="*/ 254000 h 441325"/>
              <a:gd name="connsiteX40" fmla="*/ 647700 w 647700"/>
              <a:gd name="connsiteY40" fmla="*/ 161925 h 441325"/>
              <a:gd name="connsiteX0" fmla="*/ 638175 w 638175"/>
              <a:gd name="connsiteY0" fmla="*/ 161925 h 441325"/>
              <a:gd name="connsiteX1" fmla="*/ 593725 w 638175"/>
              <a:gd name="connsiteY1" fmla="*/ 136525 h 441325"/>
              <a:gd name="connsiteX2" fmla="*/ 577850 w 638175"/>
              <a:gd name="connsiteY2" fmla="*/ 114300 h 441325"/>
              <a:gd name="connsiteX3" fmla="*/ 558800 w 638175"/>
              <a:gd name="connsiteY3" fmla="*/ 88900 h 441325"/>
              <a:gd name="connsiteX4" fmla="*/ 539750 w 638175"/>
              <a:gd name="connsiteY4" fmla="*/ 50800 h 441325"/>
              <a:gd name="connsiteX5" fmla="*/ 508000 w 638175"/>
              <a:gd name="connsiteY5" fmla="*/ 31750 h 441325"/>
              <a:gd name="connsiteX6" fmla="*/ 479425 w 638175"/>
              <a:gd name="connsiteY6" fmla="*/ 9525 h 441325"/>
              <a:gd name="connsiteX7" fmla="*/ 403225 w 638175"/>
              <a:gd name="connsiteY7" fmla="*/ 0 h 441325"/>
              <a:gd name="connsiteX8" fmla="*/ 371475 w 638175"/>
              <a:gd name="connsiteY8" fmla="*/ 0 h 441325"/>
              <a:gd name="connsiteX9" fmla="*/ 307975 w 638175"/>
              <a:gd name="connsiteY9" fmla="*/ 6350 h 441325"/>
              <a:gd name="connsiteX10" fmla="*/ 257175 w 638175"/>
              <a:gd name="connsiteY10" fmla="*/ 28575 h 441325"/>
              <a:gd name="connsiteX11" fmla="*/ 206375 w 638175"/>
              <a:gd name="connsiteY11" fmla="*/ 66675 h 441325"/>
              <a:gd name="connsiteX12" fmla="*/ 155575 w 638175"/>
              <a:gd name="connsiteY12" fmla="*/ 98425 h 441325"/>
              <a:gd name="connsiteX13" fmla="*/ 127000 w 638175"/>
              <a:gd name="connsiteY13" fmla="*/ 107950 h 441325"/>
              <a:gd name="connsiteX14" fmla="*/ 95250 w 638175"/>
              <a:gd name="connsiteY14" fmla="*/ 127000 h 441325"/>
              <a:gd name="connsiteX15" fmla="*/ 60325 w 638175"/>
              <a:gd name="connsiteY15" fmla="*/ 149225 h 441325"/>
              <a:gd name="connsiteX16" fmla="*/ 34925 w 638175"/>
              <a:gd name="connsiteY16" fmla="*/ 206375 h 441325"/>
              <a:gd name="connsiteX17" fmla="*/ 0 w 638175"/>
              <a:gd name="connsiteY17" fmla="*/ 311150 h 441325"/>
              <a:gd name="connsiteX18" fmla="*/ 9525 w 638175"/>
              <a:gd name="connsiteY18" fmla="*/ 390525 h 441325"/>
              <a:gd name="connsiteX19" fmla="*/ 94456 w 638175"/>
              <a:gd name="connsiteY19" fmla="*/ 411957 h 441325"/>
              <a:gd name="connsiteX20" fmla="*/ 170656 w 638175"/>
              <a:gd name="connsiteY20" fmla="*/ 441325 h 441325"/>
              <a:gd name="connsiteX21" fmla="*/ 203200 w 638175"/>
              <a:gd name="connsiteY21" fmla="*/ 384175 h 441325"/>
              <a:gd name="connsiteX22" fmla="*/ 203200 w 638175"/>
              <a:gd name="connsiteY22" fmla="*/ 384175 h 441325"/>
              <a:gd name="connsiteX23" fmla="*/ 219075 w 638175"/>
              <a:gd name="connsiteY23" fmla="*/ 342900 h 441325"/>
              <a:gd name="connsiteX24" fmla="*/ 234950 w 638175"/>
              <a:gd name="connsiteY24" fmla="*/ 307975 h 441325"/>
              <a:gd name="connsiteX25" fmla="*/ 260350 w 638175"/>
              <a:gd name="connsiteY25" fmla="*/ 295275 h 441325"/>
              <a:gd name="connsiteX26" fmla="*/ 295275 w 638175"/>
              <a:gd name="connsiteY26" fmla="*/ 298450 h 441325"/>
              <a:gd name="connsiteX27" fmla="*/ 317500 w 638175"/>
              <a:gd name="connsiteY27" fmla="*/ 333375 h 441325"/>
              <a:gd name="connsiteX28" fmla="*/ 349250 w 638175"/>
              <a:gd name="connsiteY28" fmla="*/ 358775 h 441325"/>
              <a:gd name="connsiteX29" fmla="*/ 374650 w 638175"/>
              <a:gd name="connsiteY29" fmla="*/ 381000 h 441325"/>
              <a:gd name="connsiteX30" fmla="*/ 412750 w 638175"/>
              <a:gd name="connsiteY30" fmla="*/ 393700 h 441325"/>
              <a:gd name="connsiteX31" fmla="*/ 450850 w 638175"/>
              <a:gd name="connsiteY31" fmla="*/ 406400 h 441325"/>
              <a:gd name="connsiteX32" fmla="*/ 482600 w 638175"/>
              <a:gd name="connsiteY32" fmla="*/ 403225 h 441325"/>
              <a:gd name="connsiteX33" fmla="*/ 498475 w 638175"/>
              <a:gd name="connsiteY33" fmla="*/ 381000 h 441325"/>
              <a:gd name="connsiteX34" fmla="*/ 511175 w 638175"/>
              <a:gd name="connsiteY34" fmla="*/ 352425 h 441325"/>
              <a:gd name="connsiteX35" fmla="*/ 530225 w 638175"/>
              <a:gd name="connsiteY35" fmla="*/ 323850 h 441325"/>
              <a:gd name="connsiteX36" fmla="*/ 568325 w 638175"/>
              <a:gd name="connsiteY36" fmla="*/ 301625 h 441325"/>
              <a:gd name="connsiteX37" fmla="*/ 581025 w 638175"/>
              <a:gd name="connsiteY37" fmla="*/ 285750 h 441325"/>
              <a:gd name="connsiteX38" fmla="*/ 600075 w 638175"/>
              <a:gd name="connsiteY38" fmla="*/ 269875 h 441325"/>
              <a:gd name="connsiteX39" fmla="*/ 615950 w 638175"/>
              <a:gd name="connsiteY39" fmla="*/ 254000 h 441325"/>
              <a:gd name="connsiteX40" fmla="*/ 638175 w 638175"/>
              <a:gd name="connsiteY40" fmla="*/ 161925 h 441325"/>
              <a:gd name="connsiteX0" fmla="*/ 600075 w 615950"/>
              <a:gd name="connsiteY0" fmla="*/ 200025 h 441325"/>
              <a:gd name="connsiteX1" fmla="*/ 593725 w 615950"/>
              <a:gd name="connsiteY1" fmla="*/ 136525 h 441325"/>
              <a:gd name="connsiteX2" fmla="*/ 577850 w 615950"/>
              <a:gd name="connsiteY2" fmla="*/ 114300 h 441325"/>
              <a:gd name="connsiteX3" fmla="*/ 558800 w 615950"/>
              <a:gd name="connsiteY3" fmla="*/ 88900 h 441325"/>
              <a:gd name="connsiteX4" fmla="*/ 539750 w 615950"/>
              <a:gd name="connsiteY4" fmla="*/ 50800 h 441325"/>
              <a:gd name="connsiteX5" fmla="*/ 508000 w 615950"/>
              <a:gd name="connsiteY5" fmla="*/ 31750 h 441325"/>
              <a:gd name="connsiteX6" fmla="*/ 479425 w 615950"/>
              <a:gd name="connsiteY6" fmla="*/ 9525 h 441325"/>
              <a:gd name="connsiteX7" fmla="*/ 403225 w 615950"/>
              <a:gd name="connsiteY7" fmla="*/ 0 h 441325"/>
              <a:gd name="connsiteX8" fmla="*/ 371475 w 615950"/>
              <a:gd name="connsiteY8" fmla="*/ 0 h 441325"/>
              <a:gd name="connsiteX9" fmla="*/ 307975 w 615950"/>
              <a:gd name="connsiteY9" fmla="*/ 6350 h 441325"/>
              <a:gd name="connsiteX10" fmla="*/ 257175 w 615950"/>
              <a:gd name="connsiteY10" fmla="*/ 28575 h 441325"/>
              <a:gd name="connsiteX11" fmla="*/ 206375 w 615950"/>
              <a:gd name="connsiteY11" fmla="*/ 66675 h 441325"/>
              <a:gd name="connsiteX12" fmla="*/ 155575 w 615950"/>
              <a:gd name="connsiteY12" fmla="*/ 98425 h 441325"/>
              <a:gd name="connsiteX13" fmla="*/ 127000 w 615950"/>
              <a:gd name="connsiteY13" fmla="*/ 107950 h 441325"/>
              <a:gd name="connsiteX14" fmla="*/ 95250 w 615950"/>
              <a:gd name="connsiteY14" fmla="*/ 127000 h 441325"/>
              <a:gd name="connsiteX15" fmla="*/ 60325 w 615950"/>
              <a:gd name="connsiteY15" fmla="*/ 149225 h 441325"/>
              <a:gd name="connsiteX16" fmla="*/ 34925 w 615950"/>
              <a:gd name="connsiteY16" fmla="*/ 206375 h 441325"/>
              <a:gd name="connsiteX17" fmla="*/ 0 w 615950"/>
              <a:gd name="connsiteY17" fmla="*/ 311150 h 441325"/>
              <a:gd name="connsiteX18" fmla="*/ 9525 w 615950"/>
              <a:gd name="connsiteY18" fmla="*/ 390525 h 441325"/>
              <a:gd name="connsiteX19" fmla="*/ 94456 w 615950"/>
              <a:gd name="connsiteY19" fmla="*/ 411957 h 441325"/>
              <a:gd name="connsiteX20" fmla="*/ 170656 w 615950"/>
              <a:gd name="connsiteY20" fmla="*/ 441325 h 441325"/>
              <a:gd name="connsiteX21" fmla="*/ 203200 w 615950"/>
              <a:gd name="connsiteY21" fmla="*/ 384175 h 441325"/>
              <a:gd name="connsiteX22" fmla="*/ 203200 w 615950"/>
              <a:gd name="connsiteY22" fmla="*/ 384175 h 441325"/>
              <a:gd name="connsiteX23" fmla="*/ 219075 w 615950"/>
              <a:gd name="connsiteY23" fmla="*/ 342900 h 441325"/>
              <a:gd name="connsiteX24" fmla="*/ 234950 w 615950"/>
              <a:gd name="connsiteY24" fmla="*/ 307975 h 441325"/>
              <a:gd name="connsiteX25" fmla="*/ 260350 w 615950"/>
              <a:gd name="connsiteY25" fmla="*/ 295275 h 441325"/>
              <a:gd name="connsiteX26" fmla="*/ 295275 w 615950"/>
              <a:gd name="connsiteY26" fmla="*/ 298450 h 441325"/>
              <a:gd name="connsiteX27" fmla="*/ 317500 w 615950"/>
              <a:gd name="connsiteY27" fmla="*/ 333375 h 441325"/>
              <a:gd name="connsiteX28" fmla="*/ 349250 w 615950"/>
              <a:gd name="connsiteY28" fmla="*/ 358775 h 441325"/>
              <a:gd name="connsiteX29" fmla="*/ 374650 w 615950"/>
              <a:gd name="connsiteY29" fmla="*/ 381000 h 441325"/>
              <a:gd name="connsiteX30" fmla="*/ 412750 w 615950"/>
              <a:gd name="connsiteY30" fmla="*/ 393700 h 441325"/>
              <a:gd name="connsiteX31" fmla="*/ 450850 w 615950"/>
              <a:gd name="connsiteY31" fmla="*/ 406400 h 441325"/>
              <a:gd name="connsiteX32" fmla="*/ 482600 w 615950"/>
              <a:gd name="connsiteY32" fmla="*/ 403225 h 441325"/>
              <a:gd name="connsiteX33" fmla="*/ 498475 w 615950"/>
              <a:gd name="connsiteY33" fmla="*/ 381000 h 441325"/>
              <a:gd name="connsiteX34" fmla="*/ 511175 w 615950"/>
              <a:gd name="connsiteY34" fmla="*/ 352425 h 441325"/>
              <a:gd name="connsiteX35" fmla="*/ 530225 w 615950"/>
              <a:gd name="connsiteY35" fmla="*/ 323850 h 441325"/>
              <a:gd name="connsiteX36" fmla="*/ 568325 w 615950"/>
              <a:gd name="connsiteY36" fmla="*/ 301625 h 441325"/>
              <a:gd name="connsiteX37" fmla="*/ 581025 w 615950"/>
              <a:gd name="connsiteY37" fmla="*/ 285750 h 441325"/>
              <a:gd name="connsiteX38" fmla="*/ 600075 w 615950"/>
              <a:gd name="connsiteY38" fmla="*/ 269875 h 441325"/>
              <a:gd name="connsiteX39" fmla="*/ 615950 w 615950"/>
              <a:gd name="connsiteY39" fmla="*/ 254000 h 441325"/>
              <a:gd name="connsiteX40" fmla="*/ 600075 w 615950"/>
              <a:gd name="connsiteY40" fmla="*/ 200025 h 441325"/>
              <a:gd name="connsiteX0" fmla="*/ 600075 w 615950"/>
              <a:gd name="connsiteY0" fmla="*/ 200025 h 441325"/>
              <a:gd name="connsiteX1" fmla="*/ 572293 w 615950"/>
              <a:gd name="connsiteY1" fmla="*/ 141288 h 441325"/>
              <a:gd name="connsiteX2" fmla="*/ 577850 w 615950"/>
              <a:gd name="connsiteY2" fmla="*/ 114300 h 441325"/>
              <a:gd name="connsiteX3" fmla="*/ 558800 w 615950"/>
              <a:gd name="connsiteY3" fmla="*/ 88900 h 441325"/>
              <a:gd name="connsiteX4" fmla="*/ 539750 w 615950"/>
              <a:gd name="connsiteY4" fmla="*/ 50800 h 441325"/>
              <a:gd name="connsiteX5" fmla="*/ 508000 w 615950"/>
              <a:gd name="connsiteY5" fmla="*/ 31750 h 441325"/>
              <a:gd name="connsiteX6" fmla="*/ 479425 w 615950"/>
              <a:gd name="connsiteY6" fmla="*/ 9525 h 441325"/>
              <a:gd name="connsiteX7" fmla="*/ 403225 w 615950"/>
              <a:gd name="connsiteY7" fmla="*/ 0 h 441325"/>
              <a:gd name="connsiteX8" fmla="*/ 371475 w 615950"/>
              <a:gd name="connsiteY8" fmla="*/ 0 h 441325"/>
              <a:gd name="connsiteX9" fmla="*/ 307975 w 615950"/>
              <a:gd name="connsiteY9" fmla="*/ 6350 h 441325"/>
              <a:gd name="connsiteX10" fmla="*/ 257175 w 615950"/>
              <a:gd name="connsiteY10" fmla="*/ 28575 h 441325"/>
              <a:gd name="connsiteX11" fmla="*/ 206375 w 615950"/>
              <a:gd name="connsiteY11" fmla="*/ 66675 h 441325"/>
              <a:gd name="connsiteX12" fmla="*/ 155575 w 615950"/>
              <a:gd name="connsiteY12" fmla="*/ 98425 h 441325"/>
              <a:gd name="connsiteX13" fmla="*/ 127000 w 615950"/>
              <a:gd name="connsiteY13" fmla="*/ 107950 h 441325"/>
              <a:gd name="connsiteX14" fmla="*/ 95250 w 615950"/>
              <a:gd name="connsiteY14" fmla="*/ 127000 h 441325"/>
              <a:gd name="connsiteX15" fmla="*/ 60325 w 615950"/>
              <a:gd name="connsiteY15" fmla="*/ 149225 h 441325"/>
              <a:gd name="connsiteX16" fmla="*/ 34925 w 615950"/>
              <a:gd name="connsiteY16" fmla="*/ 206375 h 441325"/>
              <a:gd name="connsiteX17" fmla="*/ 0 w 615950"/>
              <a:gd name="connsiteY17" fmla="*/ 311150 h 441325"/>
              <a:gd name="connsiteX18" fmla="*/ 9525 w 615950"/>
              <a:gd name="connsiteY18" fmla="*/ 390525 h 441325"/>
              <a:gd name="connsiteX19" fmla="*/ 94456 w 615950"/>
              <a:gd name="connsiteY19" fmla="*/ 411957 h 441325"/>
              <a:gd name="connsiteX20" fmla="*/ 170656 w 615950"/>
              <a:gd name="connsiteY20" fmla="*/ 441325 h 441325"/>
              <a:gd name="connsiteX21" fmla="*/ 203200 w 615950"/>
              <a:gd name="connsiteY21" fmla="*/ 384175 h 441325"/>
              <a:gd name="connsiteX22" fmla="*/ 203200 w 615950"/>
              <a:gd name="connsiteY22" fmla="*/ 384175 h 441325"/>
              <a:gd name="connsiteX23" fmla="*/ 219075 w 615950"/>
              <a:gd name="connsiteY23" fmla="*/ 342900 h 441325"/>
              <a:gd name="connsiteX24" fmla="*/ 234950 w 615950"/>
              <a:gd name="connsiteY24" fmla="*/ 307975 h 441325"/>
              <a:gd name="connsiteX25" fmla="*/ 260350 w 615950"/>
              <a:gd name="connsiteY25" fmla="*/ 295275 h 441325"/>
              <a:gd name="connsiteX26" fmla="*/ 295275 w 615950"/>
              <a:gd name="connsiteY26" fmla="*/ 298450 h 441325"/>
              <a:gd name="connsiteX27" fmla="*/ 317500 w 615950"/>
              <a:gd name="connsiteY27" fmla="*/ 333375 h 441325"/>
              <a:gd name="connsiteX28" fmla="*/ 349250 w 615950"/>
              <a:gd name="connsiteY28" fmla="*/ 358775 h 441325"/>
              <a:gd name="connsiteX29" fmla="*/ 374650 w 615950"/>
              <a:gd name="connsiteY29" fmla="*/ 381000 h 441325"/>
              <a:gd name="connsiteX30" fmla="*/ 412750 w 615950"/>
              <a:gd name="connsiteY30" fmla="*/ 393700 h 441325"/>
              <a:gd name="connsiteX31" fmla="*/ 450850 w 615950"/>
              <a:gd name="connsiteY31" fmla="*/ 406400 h 441325"/>
              <a:gd name="connsiteX32" fmla="*/ 482600 w 615950"/>
              <a:gd name="connsiteY32" fmla="*/ 403225 h 441325"/>
              <a:gd name="connsiteX33" fmla="*/ 498475 w 615950"/>
              <a:gd name="connsiteY33" fmla="*/ 381000 h 441325"/>
              <a:gd name="connsiteX34" fmla="*/ 511175 w 615950"/>
              <a:gd name="connsiteY34" fmla="*/ 352425 h 441325"/>
              <a:gd name="connsiteX35" fmla="*/ 530225 w 615950"/>
              <a:gd name="connsiteY35" fmla="*/ 323850 h 441325"/>
              <a:gd name="connsiteX36" fmla="*/ 568325 w 615950"/>
              <a:gd name="connsiteY36" fmla="*/ 301625 h 441325"/>
              <a:gd name="connsiteX37" fmla="*/ 581025 w 615950"/>
              <a:gd name="connsiteY37" fmla="*/ 285750 h 441325"/>
              <a:gd name="connsiteX38" fmla="*/ 600075 w 615950"/>
              <a:gd name="connsiteY38" fmla="*/ 269875 h 441325"/>
              <a:gd name="connsiteX39" fmla="*/ 615950 w 615950"/>
              <a:gd name="connsiteY39" fmla="*/ 254000 h 441325"/>
              <a:gd name="connsiteX40" fmla="*/ 600075 w 615950"/>
              <a:gd name="connsiteY40" fmla="*/ 200025 h 441325"/>
              <a:gd name="connsiteX0" fmla="*/ 600075 w 615950"/>
              <a:gd name="connsiteY0" fmla="*/ 200025 h 441325"/>
              <a:gd name="connsiteX1" fmla="*/ 572293 w 615950"/>
              <a:gd name="connsiteY1" fmla="*/ 141288 h 441325"/>
              <a:gd name="connsiteX2" fmla="*/ 565944 w 615950"/>
              <a:gd name="connsiteY2" fmla="*/ 114300 h 441325"/>
              <a:gd name="connsiteX3" fmla="*/ 558800 w 615950"/>
              <a:gd name="connsiteY3" fmla="*/ 88900 h 441325"/>
              <a:gd name="connsiteX4" fmla="*/ 539750 w 615950"/>
              <a:gd name="connsiteY4" fmla="*/ 50800 h 441325"/>
              <a:gd name="connsiteX5" fmla="*/ 508000 w 615950"/>
              <a:gd name="connsiteY5" fmla="*/ 31750 h 441325"/>
              <a:gd name="connsiteX6" fmla="*/ 479425 w 615950"/>
              <a:gd name="connsiteY6" fmla="*/ 9525 h 441325"/>
              <a:gd name="connsiteX7" fmla="*/ 403225 w 615950"/>
              <a:gd name="connsiteY7" fmla="*/ 0 h 441325"/>
              <a:gd name="connsiteX8" fmla="*/ 371475 w 615950"/>
              <a:gd name="connsiteY8" fmla="*/ 0 h 441325"/>
              <a:gd name="connsiteX9" fmla="*/ 307975 w 615950"/>
              <a:gd name="connsiteY9" fmla="*/ 6350 h 441325"/>
              <a:gd name="connsiteX10" fmla="*/ 257175 w 615950"/>
              <a:gd name="connsiteY10" fmla="*/ 28575 h 441325"/>
              <a:gd name="connsiteX11" fmla="*/ 206375 w 615950"/>
              <a:gd name="connsiteY11" fmla="*/ 66675 h 441325"/>
              <a:gd name="connsiteX12" fmla="*/ 155575 w 615950"/>
              <a:gd name="connsiteY12" fmla="*/ 98425 h 441325"/>
              <a:gd name="connsiteX13" fmla="*/ 127000 w 615950"/>
              <a:gd name="connsiteY13" fmla="*/ 107950 h 441325"/>
              <a:gd name="connsiteX14" fmla="*/ 95250 w 615950"/>
              <a:gd name="connsiteY14" fmla="*/ 127000 h 441325"/>
              <a:gd name="connsiteX15" fmla="*/ 60325 w 615950"/>
              <a:gd name="connsiteY15" fmla="*/ 149225 h 441325"/>
              <a:gd name="connsiteX16" fmla="*/ 34925 w 615950"/>
              <a:gd name="connsiteY16" fmla="*/ 206375 h 441325"/>
              <a:gd name="connsiteX17" fmla="*/ 0 w 615950"/>
              <a:gd name="connsiteY17" fmla="*/ 311150 h 441325"/>
              <a:gd name="connsiteX18" fmla="*/ 9525 w 615950"/>
              <a:gd name="connsiteY18" fmla="*/ 390525 h 441325"/>
              <a:gd name="connsiteX19" fmla="*/ 94456 w 615950"/>
              <a:gd name="connsiteY19" fmla="*/ 411957 h 441325"/>
              <a:gd name="connsiteX20" fmla="*/ 170656 w 615950"/>
              <a:gd name="connsiteY20" fmla="*/ 441325 h 441325"/>
              <a:gd name="connsiteX21" fmla="*/ 203200 w 615950"/>
              <a:gd name="connsiteY21" fmla="*/ 384175 h 441325"/>
              <a:gd name="connsiteX22" fmla="*/ 203200 w 615950"/>
              <a:gd name="connsiteY22" fmla="*/ 384175 h 441325"/>
              <a:gd name="connsiteX23" fmla="*/ 219075 w 615950"/>
              <a:gd name="connsiteY23" fmla="*/ 342900 h 441325"/>
              <a:gd name="connsiteX24" fmla="*/ 234950 w 615950"/>
              <a:gd name="connsiteY24" fmla="*/ 307975 h 441325"/>
              <a:gd name="connsiteX25" fmla="*/ 260350 w 615950"/>
              <a:gd name="connsiteY25" fmla="*/ 295275 h 441325"/>
              <a:gd name="connsiteX26" fmla="*/ 295275 w 615950"/>
              <a:gd name="connsiteY26" fmla="*/ 298450 h 441325"/>
              <a:gd name="connsiteX27" fmla="*/ 317500 w 615950"/>
              <a:gd name="connsiteY27" fmla="*/ 333375 h 441325"/>
              <a:gd name="connsiteX28" fmla="*/ 349250 w 615950"/>
              <a:gd name="connsiteY28" fmla="*/ 358775 h 441325"/>
              <a:gd name="connsiteX29" fmla="*/ 374650 w 615950"/>
              <a:gd name="connsiteY29" fmla="*/ 381000 h 441325"/>
              <a:gd name="connsiteX30" fmla="*/ 412750 w 615950"/>
              <a:gd name="connsiteY30" fmla="*/ 393700 h 441325"/>
              <a:gd name="connsiteX31" fmla="*/ 450850 w 615950"/>
              <a:gd name="connsiteY31" fmla="*/ 406400 h 441325"/>
              <a:gd name="connsiteX32" fmla="*/ 482600 w 615950"/>
              <a:gd name="connsiteY32" fmla="*/ 403225 h 441325"/>
              <a:gd name="connsiteX33" fmla="*/ 498475 w 615950"/>
              <a:gd name="connsiteY33" fmla="*/ 381000 h 441325"/>
              <a:gd name="connsiteX34" fmla="*/ 511175 w 615950"/>
              <a:gd name="connsiteY34" fmla="*/ 352425 h 441325"/>
              <a:gd name="connsiteX35" fmla="*/ 530225 w 615950"/>
              <a:gd name="connsiteY35" fmla="*/ 323850 h 441325"/>
              <a:gd name="connsiteX36" fmla="*/ 568325 w 615950"/>
              <a:gd name="connsiteY36" fmla="*/ 301625 h 441325"/>
              <a:gd name="connsiteX37" fmla="*/ 581025 w 615950"/>
              <a:gd name="connsiteY37" fmla="*/ 285750 h 441325"/>
              <a:gd name="connsiteX38" fmla="*/ 600075 w 615950"/>
              <a:gd name="connsiteY38" fmla="*/ 269875 h 441325"/>
              <a:gd name="connsiteX39" fmla="*/ 615950 w 615950"/>
              <a:gd name="connsiteY39" fmla="*/ 254000 h 441325"/>
              <a:gd name="connsiteX40" fmla="*/ 600075 w 615950"/>
              <a:gd name="connsiteY40" fmla="*/ 200025 h 441325"/>
              <a:gd name="connsiteX0" fmla="*/ 600075 w 600075"/>
              <a:gd name="connsiteY0" fmla="*/ 200025 h 441325"/>
              <a:gd name="connsiteX1" fmla="*/ 572293 w 600075"/>
              <a:gd name="connsiteY1" fmla="*/ 141288 h 441325"/>
              <a:gd name="connsiteX2" fmla="*/ 565944 w 600075"/>
              <a:gd name="connsiteY2" fmla="*/ 114300 h 441325"/>
              <a:gd name="connsiteX3" fmla="*/ 558800 w 600075"/>
              <a:gd name="connsiteY3" fmla="*/ 88900 h 441325"/>
              <a:gd name="connsiteX4" fmla="*/ 539750 w 600075"/>
              <a:gd name="connsiteY4" fmla="*/ 50800 h 441325"/>
              <a:gd name="connsiteX5" fmla="*/ 508000 w 600075"/>
              <a:gd name="connsiteY5" fmla="*/ 31750 h 441325"/>
              <a:gd name="connsiteX6" fmla="*/ 479425 w 600075"/>
              <a:gd name="connsiteY6" fmla="*/ 9525 h 441325"/>
              <a:gd name="connsiteX7" fmla="*/ 403225 w 600075"/>
              <a:gd name="connsiteY7" fmla="*/ 0 h 441325"/>
              <a:gd name="connsiteX8" fmla="*/ 371475 w 600075"/>
              <a:gd name="connsiteY8" fmla="*/ 0 h 441325"/>
              <a:gd name="connsiteX9" fmla="*/ 307975 w 600075"/>
              <a:gd name="connsiteY9" fmla="*/ 6350 h 441325"/>
              <a:gd name="connsiteX10" fmla="*/ 257175 w 600075"/>
              <a:gd name="connsiteY10" fmla="*/ 28575 h 441325"/>
              <a:gd name="connsiteX11" fmla="*/ 206375 w 600075"/>
              <a:gd name="connsiteY11" fmla="*/ 66675 h 441325"/>
              <a:gd name="connsiteX12" fmla="*/ 155575 w 600075"/>
              <a:gd name="connsiteY12" fmla="*/ 98425 h 441325"/>
              <a:gd name="connsiteX13" fmla="*/ 127000 w 600075"/>
              <a:gd name="connsiteY13" fmla="*/ 107950 h 441325"/>
              <a:gd name="connsiteX14" fmla="*/ 95250 w 600075"/>
              <a:gd name="connsiteY14" fmla="*/ 127000 h 441325"/>
              <a:gd name="connsiteX15" fmla="*/ 60325 w 600075"/>
              <a:gd name="connsiteY15" fmla="*/ 149225 h 441325"/>
              <a:gd name="connsiteX16" fmla="*/ 34925 w 600075"/>
              <a:gd name="connsiteY16" fmla="*/ 206375 h 441325"/>
              <a:gd name="connsiteX17" fmla="*/ 0 w 600075"/>
              <a:gd name="connsiteY17" fmla="*/ 311150 h 441325"/>
              <a:gd name="connsiteX18" fmla="*/ 9525 w 600075"/>
              <a:gd name="connsiteY18" fmla="*/ 390525 h 441325"/>
              <a:gd name="connsiteX19" fmla="*/ 94456 w 600075"/>
              <a:gd name="connsiteY19" fmla="*/ 411957 h 441325"/>
              <a:gd name="connsiteX20" fmla="*/ 170656 w 600075"/>
              <a:gd name="connsiteY20" fmla="*/ 441325 h 441325"/>
              <a:gd name="connsiteX21" fmla="*/ 203200 w 600075"/>
              <a:gd name="connsiteY21" fmla="*/ 384175 h 441325"/>
              <a:gd name="connsiteX22" fmla="*/ 203200 w 600075"/>
              <a:gd name="connsiteY22" fmla="*/ 384175 h 441325"/>
              <a:gd name="connsiteX23" fmla="*/ 219075 w 600075"/>
              <a:gd name="connsiteY23" fmla="*/ 342900 h 441325"/>
              <a:gd name="connsiteX24" fmla="*/ 234950 w 600075"/>
              <a:gd name="connsiteY24" fmla="*/ 307975 h 441325"/>
              <a:gd name="connsiteX25" fmla="*/ 260350 w 600075"/>
              <a:gd name="connsiteY25" fmla="*/ 295275 h 441325"/>
              <a:gd name="connsiteX26" fmla="*/ 295275 w 600075"/>
              <a:gd name="connsiteY26" fmla="*/ 298450 h 441325"/>
              <a:gd name="connsiteX27" fmla="*/ 317500 w 600075"/>
              <a:gd name="connsiteY27" fmla="*/ 333375 h 441325"/>
              <a:gd name="connsiteX28" fmla="*/ 349250 w 600075"/>
              <a:gd name="connsiteY28" fmla="*/ 358775 h 441325"/>
              <a:gd name="connsiteX29" fmla="*/ 374650 w 600075"/>
              <a:gd name="connsiteY29" fmla="*/ 381000 h 441325"/>
              <a:gd name="connsiteX30" fmla="*/ 412750 w 600075"/>
              <a:gd name="connsiteY30" fmla="*/ 393700 h 441325"/>
              <a:gd name="connsiteX31" fmla="*/ 450850 w 600075"/>
              <a:gd name="connsiteY31" fmla="*/ 406400 h 441325"/>
              <a:gd name="connsiteX32" fmla="*/ 482600 w 600075"/>
              <a:gd name="connsiteY32" fmla="*/ 403225 h 441325"/>
              <a:gd name="connsiteX33" fmla="*/ 498475 w 600075"/>
              <a:gd name="connsiteY33" fmla="*/ 381000 h 441325"/>
              <a:gd name="connsiteX34" fmla="*/ 511175 w 600075"/>
              <a:gd name="connsiteY34" fmla="*/ 352425 h 441325"/>
              <a:gd name="connsiteX35" fmla="*/ 530225 w 600075"/>
              <a:gd name="connsiteY35" fmla="*/ 323850 h 441325"/>
              <a:gd name="connsiteX36" fmla="*/ 568325 w 600075"/>
              <a:gd name="connsiteY36" fmla="*/ 301625 h 441325"/>
              <a:gd name="connsiteX37" fmla="*/ 581025 w 600075"/>
              <a:gd name="connsiteY37" fmla="*/ 285750 h 441325"/>
              <a:gd name="connsiteX38" fmla="*/ 600075 w 600075"/>
              <a:gd name="connsiteY38" fmla="*/ 269875 h 441325"/>
              <a:gd name="connsiteX39" fmla="*/ 600075 w 600075"/>
              <a:gd name="connsiteY39" fmla="*/ 200025 h 441325"/>
              <a:gd name="connsiteX0" fmla="*/ 583406 w 600075"/>
              <a:gd name="connsiteY0" fmla="*/ 211931 h 441325"/>
              <a:gd name="connsiteX1" fmla="*/ 572293 w 600075"/>
              <a:gd name="connsiteY1" fmla="*/ 141288 h 441325"/>
              <a:gd name="connsiteX2" fmla="*/ 565944 w 600075"/>
              <a:gd name="connsiteY2" fmla="*/ 114300 h 441325"/>
              <a:gd name="connsiteX3" fmla="*/ 558800 w 600075"/>
              <a:gd name="connsiteY3" fmla="*/ 88900 h 441325"/>
              <a:gd name="connsiteX4" fmla="*/ 539750 w 600075"/>
              <a:gd name="connsiteY4" fmla="*/ 50800 h 441325"/>
              <a:gd name="connsiteX5" fmla="*/ 508000 w 600075"/>
              <a:gd name="connsiteY5" fmla="*/ 31750 h 441325"/>
              <a:gd name="connsiteX6" fmla="*/ 479425 w 600075"/>
              <a:gd name="connsiteY6" fmla="*/ 9525 h 441325"/>
              <a:gd name="connsiteX7" fmla="*/ 403225 w 600075"/>
              <a:gd name="connsiteY7" fmla="*/ 0 h 441325"/>
              <a:gd name="connsiteX8" fmla="*/ 371475 w 600075"/>
              <a:gd name="connsiteY8" fmla="*/ 0 h 441325"/>
              <a:gd name="connsiteX9" fmla="*/ 307975 w 600075"/>
              <a:gd name="connsiteY9" fmla="*/ 6350 h 441325"/>
              <a:gd name="connsiteX10" fmla="*/ 257175 w 600075"/>
              <a:gd name="connsiteY10" fmla="*/ 28575 h 441325"/>
              <a:gd name="connsiteX11" fmla="*/ 206375 w 600075"/>
              <a:gd name="connsiteY11" fmla="*/ 66675 h 441325"/>
              <a:gd name="connsiteX12" fmla="*/ 155575 w 600075"/>
              <a:gd name="connsiteY12" fmla="*/ 98425 h 441325"/>
              <a:gd name="connsiteX13" fmla="*/ 127000 w 600075"/>
              <a:gd name="connsiteY13" fmla="*/ 107950 h 441325"/>
              <a:gd name="connsiteX14" fmla="*/ 95250 w 600075"/>
              <a:gd name="connsiteY14" fmla="*/ 127000 h 441325"/>
              <a:gd name="connsiteX15" fmla="*/ 60325 w 600075"/>
              <a:gd name="connsiteY15" fmla="*/ 149225 h 441325"/>
              <a:gd name="connsiteX16" fmla="*/ 34925 w 600075"/>
              <a:gd name="connsiteY16" fmla="*/ 206375 h 441325"/>
              <a:gd name="connsiteX17" fmla="*/ 0 w 600075"/>
              <a:gd name="connsiteY17" fmla="*/ 311150 h 441325"/>
              <a:gd name="connsiteX18" fmla="*/ 9525 w 600075"/>
              <a:gd name="connsiteY18" fmla="*/ 390525 h 441325"/>
              <a:gd name="connsiteX19" fmla="*/ 94456 w 600075"/>
              <a:gd name="connsiteY19" fmla="*/ 411957 h 441325"/>
              <a:gd name="connsiteX20" fmla="*/ 170656 w 600075"/>
              <a:gd name="connsiteY20" fmla="*/ 441325 h 441325"/>
              <a:gd name="connsiteX21" fmla="*/ 203200 w 600075"/>
              <a:gd name="connsiteY21" fmla="*/ 384175 h 441325"/>
              <a:gd name="connsiteX22" fmla="*/ 203200 w 600075"/>
              <a:gd name="connsiteY22" fmla="*/ 384175 h 441325"/>
              <a:gd name="connsiteX23" fmla="*/ 219075 w 600075"/>
              <a:gd name="connsiteY23" fmla="*/ 342900 h 441325"/>
              <a:gd name="connsiteX24" fmla="*/ 234950 w 600075"/>
              <a:gd name="connsiteY24" fmla="*/ 307975 h 441325"/>
              <a:gd name="connsiteX25" fmla="*/ 260350 w 600075"/>
              <a:gd name="connsiteY25" fmla="*/ 295275 h 441325"/>
              <a:gd name="connsiteX26" fmla="*/ 295275 w 600075"/>
              <a:gd name="connsiteY26" fmla="*/ 298450 h 441325"/>
              <a:gd name="connsiteX27" fmla="*/ 317500 w 600075"/>
              <a:gd name="connsiteY27" fmla="*/ 333375 h 441325"/>
              <a:gd name="connsiteX28" fmla="*/ 349250 w 600075"/>
              <a:gd name="connsiteY28" fmla="*/ 358775 h 441325"/>
              <a:gd name="connsiteX29" fmla="*/ 374650 w 600075"/>
              <a:gd name="connsiteY29" fmla="*/ 381000 h 441325"/>
              <a:gd name="connsiteX30" fmla="*/ 412750 w 600075"/>
              <a:gd name="connsiteY30" fmla="*/ 393700 h 441325"/>
              <a:gd name="connsiteX31" fmla="*/ 450850 w 600075"/>
              <a:gd name="connsiteY31" fmla="*/ 406400 h 441325"/>
              <a:gd name="connsiteX32" fmla="*/ 482600 w 600075"/>
              <a:gd name="connsiteY32" fmla="*/ 403225 h 441325"/>
              <a:gd name="connsiteX33" fmla="*/ 498475 w 600075"/>
              <a:gd name="connsiteY33" fmla="*/ 381000 h 441325"/>
              <a:gd name="connsiteX34" fmla="*/ 511175 w 600075"/>
              <a:gd name="connsiteY34" fmla="*/ 352425 h 441325"/>
              <a:gd name="connsiteX35" fmla="*/ 530225 w 600075"/>
              <a:gd name="connsiteY35" fmla="*/ 323850 h 441325"/>
              <a:gd name="connsiteX36" fmla="*/ 568325 w 600075"/>
              <a:gd name="connsiteY36" fmla="*/ 301625 h 441325"/>
              <a:gd name="connsiteX37" fmla="*/ 581025 w 600075"/>
              <a:gd name="connsiteY37" fmla="*/ 285750 h 441325"/>
              <a:gd name="connsiteX38" fmla="*/ 600075 w 600075"/>
              <a:gd name="connsiteY38" fmla="*/ 269875 h 441325"/>
              <a:gd name="connsiteX39" fmla="*/ 583406 w 600075"/>
              <a:gd name="connsiteY39" fmla="*/ 211931 h 441325"/>
              <a:gd name="connsiteX0" fmla="*/ 583406 w 600075"/>
              <a:gd name="connsiteY0" fmla="*/ 211931 h 441325"/>
              <a:gd name="connsiteX1" fmla="*/ 572293 w 600075"/>
              <a:gd name="connsiteY1" fmla="*/ 141288 h 441325"/>
              <a:gd name="connsiteX2" fmla="*/ 565944 w 600075"/>
              <a:gd name="connsiteY2" fmla="*/ 114300 h 441325"/>
              <a:gd name="connsiteX3" fmla="*/ 558800 w 600075"/>
              <a:gd name="connsiteY3" fmla="*/ 88900 h 441325"/>
              <a:gd name="connsiteX4" fmla="*/ 539750 w 600075"/>
              <a:gd name="connsiteY4" fmla="*/ 50800 h 441325"/>
              <a:gd name="connsiteX5" fmla="*/ 508000 w 600075"/>
              <a:gd name="connsiteY5" fmla="*/ 31750 h 441325"/>
              <a:gd name="connsiteX6" fmla="*/ 479425 w 600075"/>
              <a:gd name="connsiteY6" fmla="*/ 9525 h 441325"/>
              <a:gd name="connsiteX7" fmla="*/ 403225 w 600075"/>
              <a:gd name="connsiteY7" fmla="*/ 0 h 441325"/>
              <a:gd name="connsiteX8" fmla="*/ 371475 w 600075"/>
              <a:gd name="connsiteY8" fmla="*/ 0 h 441325"/>
              <a:gd name="connsiteX9" fmla="*/ 307975 w 600075"/>
              <a:gd name="connsiteY9" fmla="*/ 6350 h 441325"/>
              <a:gd name="connsiteX10" fmla="*/ 257175 w 600075"/>
              <a:gd name="connsiteY10" fmla="*/ 28575 h 441325"/>
              <a:gd name="connsiteX11" fmla="*/ 206375 w 600075"/>
              <a:gd name="connsiteY11" fmla="*/ 66675 h 441325"/>
              <a:gd name="connsiteX12" fmla="*/ 155575 w 600075"/>
              <a:gd name="connsiteY12" fmla="*/ 98425 h 441325"/>
              <a:gd name="connsiteX13" fmla="*/ 127000 w 600075"/>
              <a:gd name="connsiteY13" fmla="*/ 107950 h 441325"/>
              <a:gd name="connsiteX14" fmla="*/ 95250 w 600075"/>
              <a:gd name="connsiteY14" fmla="*/ 127000 h 441325"/>
              <a:gd name="connsiteX15" fmla="*/ 60325 w 600075"/>
              <a:gd name="connsiteY15" fmla="*/ 149225 h 441325"/>
              <a:gd name="connsiteX16" fmla="*/ 34925 w 600075"/>
              <a:gd name="connsiteY16" fmla="*/ 206375 h 441325"/>
              <a:gd name="connsiteX17" fmla="*/ 0 w 600075"/>
              <a:gd name="connsiteY17" fmla="*/ 311150 h 441325"/>
              <a:gd name="connsiteX18" fmla="*/ 9525 w 600075"/>
              <a:gd name="connsiteY18" fmla="*/ 390525 h 441325"/>
              <a:gd name="connsiteX19" fmla="*/ 94456 w 600075"/>
              <a:gd name="connsiteY19" fmla="*/ 411957 h 441325"/>
              <a:gd name="connsiteX20" fmla="*/ 170656 w 600075"/>
              <a:gd name="connsiteY20" fmla="*/ 441325 h 441325"/>
              <a:gd name="connsiteX21" fmla="*/ 203200 w 600075"/>
              <a:gd name="connsiteY21" fmla="*/ 384175 h 441325"/>
              <a:gd name="connsiteX22" fmla="*/ 203200 w 600075"/>
              <a:gd name="connsiteY22" fmla="*/ 384175 h 441325"/>
              <a:gd name="connsiteX23" fmla="*/ 219075 w 600075"/>
              <a:gd name="connsiteY23" fmla="*/ 342900 h 441325"/>
              <a:gd name="connsiteX24" fmla="*/ 234950 w 600075"/>
              <a:gd name="connsiteY24" fmla="*/ 307975 h 441325"/>
              <a:gd name="connsiteX25" fmla="*/ 260350 w 600075"/>
              <a:gd name="connsiteY25" fmla="*/ 295275 h 441325"/>
              <a:gd name="connsiteX26" fmla="*/ 295275 w 600075"/>
              <a:gd name="connsiteY26" fmla="*/ 298450 h 441325"/>
              <a:gd name="connsiteX27" fmla="*/ 317500 w 600075"/>
              <a:gd name="connsiteY27" fmla="*/ 333375 h 441325"/>
              <a:gd name="connsiteX28" fmla="*/ 349250 w 600075"/>
              <a:gd name="connsiteY28" fmla="*/ 358775 h 441325"/>
              <a:gd name="connsiteX29" fmla="*/ 374650 w 600075"/>
              <a:gd name="connsiteY29" fmla="*/ 381000 h 441325"/>
              <a:gd name="connsiteX30" fmla="*/ 412750 w 600075"/>
              <a:gd name="connsiteY30" fmla="*/ 393700 h 441325"/>
              <a:gd name="connsiteX31" fmla="*/ 450850 w 600075"/>
              <a:gd name="connsiteY31" fmla="*/ 406400 h 441325"/>
              <a:gd name="connsiteX32" fmla="*/ 482600 w 600075"/>
              <a:gd name="connsiteY32" fmla="*/ 403225 h 441325"/>
              <a:gd name="connsiteX33" fmla="*/ 498475 w 600075"/>
              <a:gd name="connsiteY33" fmla="*/ 381000 h 441325"/>
              <a:gd name="connsiteX34" fmla="*/ 511175 w 600075"/>
              <a:gd name="connsiteY34" fmla="*/ 352425 h 441325"/>
              <a:gd name="connsiteX35" fmla="*/ 530225 w 600075"/>
              <a:gd name="connsiteY35" fmla="*/ 323850 h 441325"/>
              <a:gd name="connsiteX36" fmla="*/ 568325 w 600075"/>
              <a:gd name="connsiteY36" fmla="*/ 301625 h 441325"/>
              <a:gd name="connsiteX37" fmla="*/ 581025 w 600075"/>
              <a:gd name="connsiteY37" fmla="*/ 285750 h 441325"/>
              <a:gd name="connsiteX38" fmla="*/ 600075 w 600075"/>
              <a:gd name="connsiteY38" fmla="*/ 269875 h 441325"/>
              <a:gd name="connsiteX39" fmla="*/ 583406 w 600075"/>
              <a:gd name="connsiteY39" fmla="*/ 211931 h 441325"/>
              <a:gd name="connsiteX0" fmla="*/ 583406 w 600075"/>
              <a:gd name="connsiteY0" fmla="*/ 211931 h 441325"/>
              <a:gd name="connsiteX1" fmla="*/ 572293 w 600075"/>
              <a:gd name="connsiteY1" fmla="*/ 141288 h 441325"/>
              <a:gd name="connsiteX2" fmla="*/ 565944 w 600075"/>
              <a:gd name="connsiteY2" fmla="*/ 114300 h 441325"/>
              <a:gd name="connsiteX3" fmla="*/ 558800 w 600075"/>
              <a:gd name="connsiteY3" fmla="*/ 88900 h 441325"/>
              <a:gd name="connsiteX4" fmla="*/ 539750 w 600075"/>
              <a:gd name="connsiteY4" fmla="*/ 50800 h 441325"/>
              <a:gd name="connsiteX5" fmla="*/ 508000 w 600075"/>
              <a:gd name="connsiteY5" fmla="*/ 31750 h 441325"/>
              <a:gd name="connsiteX6" fmla="*/ 479425 w 600075"/>
              <a:gd name="connsiteY6" fmla="*/ 9525 h 441325"/>
              <a:gd name="connsiteX7" fmla="*/ 403225 w 600075"/>
              <a:gd name="connsiteY7" fmla="*/ 0 h 441325"/>
              <a:gd name="connsiteX8" fmla="*/ 371475 w 600075"/>
              <a:gd name="connsiteY8" fmla="*/ 0 h 441325"/>
              <a:gd name="connsiteX9" fmla="*/ 307975 w 600075"/>
              <a:gd name="connsiteY9" fmla="*/ 6350 h 441325"/>
              <a:gd name="connsiteX10" fmla="*/ 257175 w 600075"/>
              <a:gd name="connsiteY10" fmla="*/ 28575 h 441325"/>
              <a:gd name="connsiteX11" fmla="*/ 206375 w 600075"/>
              <a:gd name="connsiteY11" fmla="*/ 66675 h 441325"/>
              <a:gd name="connsiteX12" fmla="*/ 155575 w 600075"/>
              <a:gd name="connsiteY12" fmla="*/ 98425 h 441325"/>
              <a:gd name="connsiteX13" fmla="*/ 127000 w 600075"/>
              <a:gd name="connsiteY13" fmla="*/ 107950 h 441325"/>
              <a:gd name="connsiteX14" fmla="*/ 95250 w 600075"/>
              <a:gd name="connsiteY14" fmla="*/ 127000 h 441325"/>
              <a:gd name="connsiteX15" fmla="*/ 34925 w 600075"/>
              <a:gd name="connsiteY15" fmla="*/ 206375 h 441325"/>
              <a:gd name="connsiteX16" fmla="*/ 0 w 600075"/>
              <a:gd name="connsiteY16" fmla="*/ 311150 h 441325"/>
              <a:gd name="connsiteX17" fmla="*/ 9525 w 600075"/>
              <a:gd name="connsiteY17" fmla="*/ 390525 h 441325"/>
              <a:gd name="connsiteX18" fmla="*/ 94456 w 600075"/>
              <a:gd name="connsiteY18" fmla="*/ 411957 h 441325"/>
              <a:gd name="connsiteX19" fmla="*/ 170656 w 600075"/>
              <a:gd name="connsiteY19" fmla="*/ 441325 h 441325"/>
              <a:gd name="connsiteX20" fmla="*/ 203200 w 600075"/>
              <a:gd name="connsiteY20" fmla="*/ 384175 h 441325"/>
              <a:gd name="connsiteX21" fmla="*/ 203200 w 600075"/>
              <a:gd name="connsiteY21" fmla="*/ 384175 h 441325"/>
              <a:gd name="connsiteX22" fmla="*/ 219075 w 600075"/>
              <a:gd name="connsiteY22" fmla="*/ 342900 h 441325"/>
              <a:gd name="connsiteX23" fmla="*/ 234950 w 600075"/>
              <a:gd name="connsiteY23" fmla="*/ 307975 h 441325"/>
              <a:gd name="connsiteX24" fmla="*/ 260350 w 600075"/>
              <a:gd name="connsiteY24" fmla="*/ 295275 h 441325"/>
              <a:gd name="connsiteX25" fmla="*/ 295275 w 600075"/>
              <a:gd name="connsiteY25" fmla="*/ 298450 h 441325"/>
              <a:gd name="connsiteX26" fmla="*/ 317500 w 600075"/>
              <a:gd name="connsiteY26" fmla="*/ 333375 h 441325"/>
              <a:gd name="connsiteX27" fmla="*/ 349250 w 600075"/>
              <a:gd name="connsiteY27" fmla="*/ 358775 h 441325"/>
              <a:gd name="connsiteX28" fmla="*/ 374650 w 600075"/>
              <a:gd name="connsiteY28" fmla="*/ 381000 h 441325"/>
              <a:gd name="connsiteX29" fmla="*/ 412750 w 600075"/>
              <a:gd name="connsiteY29" fmla="*/ 393700 h 441325"/>
              <a:gd name="connsiteX30" fmla="*/ 450850 w 600075"/>
              <a:gd name="connsiteY30" fmla="*/ 406400 h 441325"/>
              <a:gd name="connsiteX31" fmla="*/ 482600 w 600075"/>
              <a:gd name="connsiteY31" fmla="*/ 403225 h 441325"/>
              <a:gd name="connsiteX32" fmla="*/ 498475 w 600075"/>
              <a:gd name="connsiteY32" fmla="*/ 381000 h 441325"/>
              <a:gd name="connsiteX33" fmla="*/ 511175 w 600075"/>
              <a:gd name="connsiteY33" fmla="*/ 352425 h 441325"/>
              <a:gd name="connsiteX34" fmla="*/ 530225 w 600075"/>
              <a:gd name="connsiteY34" fmla="*/ 323850 h 441325"/>
              <a:gd name="connsiteX35" fmla="*/ 568325 w 600075"/>
              <a:gd name="connsiteY35" fmla="*/ 301625 h 441325"/>
              <a:gd name="connsiteX36" fmla="*/ 581025 w 600075"/>
              <a:gd name="connsiteY36" fmla="*/ 285750 h 441325"/>
              <a:gd name="connsiteX37" fmla="*/ 600075 w 600075"/>
              <a:gd name="connsiteY37" fmla="*/ 269875 h 441325"/>
              <a:gd name="connsiteX38" fmla="*/ 583406 w 600075"/>
              <a:gd name="connsiteY38" fmla="*/ 211931 h 44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0075" h="441325">
                <a:moveTo>
                  <a:pt x="583406" y="211931"/>
                </a:moveTo>
                <a:lnTo>
                  <a:pt x="572293" y="141288"/>
                </a:lnTo>
                <a:lnTo>
                  <a:pt x="565944" y="114300"/>
                </a:lnTo>
                <a:lnTo>
                  <a:pt x="558800" y="88900"/>
                </a:lnTo>
                <a:lnTo>
                  <a:pt x="539750" y="50800"/>
                </a:lnTo>
                <a:lnTo>
                  <a:pt x="508000" y="31750"/>
                </a:lnTo>
                <a:cubicBezTo>
                  <a:pt x="497946" y="24871"/>
                  <a:pt x="496887" y="14817"/>
                  <a:pt x="479425" y="9525"/>
                </a:cubicBezTo>
                <a:cubicBezTo>
                  <a:pt x="461963" y="4233"/>
                  <a:pt x="421217" y="1588"/>
                  <a:pt x="403225" y="0"/>
                </a:cubicBezTo>
                <a:lnTo>
                  <a:pt x="371475" y="0"/>
                </a:lnTo>
                <a:lnTo>
                  <a:pt x="307975" y="6350"/>
                </a:lnTo>
                <a:lnTo>
                  <a:pt x="257175" y="28575"/>
                </a:lnTo>
                <a:lnTo>
                  <a:pt x="206375" y="66675"/>
                </a:lnTo>
                <a:lnTo>
                  <a:pt x="155575" y="98425"/>
                </a:lnTo>
                <a:lnTo>
                  <a:pt x="127000" y="107950"/>
                </a:lnTo>
                <a:lnTo>
                  <a:pt x="95250" y="127000"/>
                </a:lnTo>
                <a:lnTo>
                  <a:pt x="34925" y="206375"/>
                </a:lnTo>
                <a:lnTo>
                  <a:pt x="0" y="311150"/>
                </a:lnTo>
                <a:lnTo>
                  <a:pt x="9525" y="390525"/>
                </a:lnTo>
                <a:lnTo>
                  <a:pt x="94456" y="411957"/>
                </a:lnTo>
                <a:lnTo>
                  <a:pt x="170656" y="441325"/>
                </a:lnTo>
                <a:lnTo>
                  <a:pt x="203200" y="384175"/>
                </a:lnTo>
                <a:lnTo>
                  <a:pt x="203200" y="384175"/>
                </a:lnTo>
                <a:lnTo>
                  <a:pt x="219075" y="342900"/>
                </a:lnTo>
                <a:lnTo>
                  <a:pt x="234950" y="307975"/>
                </a:lnTo>
                <a:lnTo>
                  <a:pt x="260350" y="295275"/>
                </a:lnTo>
                <a:lnTo>
                  <a:pt x="295275" y="298450"/>
                </a:lnTo>
                <a:lnTo>
                  <a:pt x="317500" y="333375"/>
                </a:lnTo>
                <a:lnTo>
                  <a:pt x="349250" y="358775"/>
                </a:lnTo>
                <a:lnTo>
                  <a:pt x="374650" y="381000"/>
                </a:lnTo>
                <a:lnTo>
                  <a:pt x="412750" y="393700"/>
                </a:lnTo>
                <a:lnTo>
                  <a:pt x="450850" y="406400"/>
                </a:lnTo>
                <a:lnTo>
                  <a:pt x="482600" y="403225"/>
                </a:lnTo>
                <a:lnTo>
                  <a:pt x="498475" y="381000"/>
                </a:lnTo>
                <a:lnTo>
                  <a:pt x="511175" y="352425"/>
                </a:lnTo>
                <a:lnTo>
                  <a:pt x="530225" y="323850"/>
                </a:lnTo>
                <a:lnTo>
                  <a:pt x="568325" y="301625"/>
                </a:lnTo>
                <a:lnTo>
                  <a:pt x="581025" y="285750"/>
                </a:lnTo>
                <a:lnTo>
                  <a:pt x="600075" y="269875"/>
                </a:lnTo>
                <a:lnTo>
                  <a:pt x="583406" y="211931"/>
                </a:lnTo>
                <a:close/>
              </a:path>
            </a:pathLst>
          </a:custGeom>
          <a:solidFill>
            <a:srgbClr val="FFFF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72" name="Group 671"/>
          <p:cNvGrpSpPr/>
          <p:nvPr/>
        </p:nvGrpSpPr>
        <p:grpSpPr>
          <a:xfrm>
            <a:off x="685800" y="1312585"/>
            <a:ext cx="1295400" cy="1424265"/>
            <a:chOff x="685800" y="1321316"/>
            <a:chExt cx="1295400" cy="1424265"/>
          </a:xfrm>
        </p:grpSpPr>
        <p:sp>
          <p:nvSpPr>
            <p:cNvPr id="668" name="Rectangle 667"/>
            <p:cNvSpPr/>
            <p:nvPr/>
          </p:nvSpPr>
          <p:spPr>
            <a:xfrm>
              <a:off x="685800" y="1321316"/>
              <a:ext cx="12954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7030A0"/>
                  </a:solidFill>
                  <a:latin typeface="Bookman Old Style" pitchFamily="18" charset="0"/>
                </a:rPr>
                <a:t>Sphincter </a:t>
              </a:r>
              <a:r>
                <a:rPr lang="en-US" dirty="0">
                  <a:solidFill>
                    <a:srgbClr val="7030A0"/>
                  </a:solidFill>
                  <a:latin typeface="Bookman Old Style" pitchFamily="18" charset="0"/>
                </a:rPr>
                <a:t>muscle</a:t>
              </a:r>
            </a:p>
          </p:txBody>
        </p:sp>
        <p:cxnSp>
          <p:nvCxnSpPr>
            <p:cNvPr id="670" name="Straight Arrow Connector 669"/>
            <p:cNvCxnSpPr/>
            <p:nvPr/>
          </p:nvCxnSpPr>
          <p:spPr>
            <a:xfrm>
              <a:off x="1383506" y="1967647"/>
              <a:ext cx="295275" cy="7779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162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5" presetClass="emph" presetSubtype="0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"/>
                            </p:stCondLst>
                            <p:childTnLst>
                              <p:par>
                                <p:cTn id="38" presetID="26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6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" grpId="0"/>
      <p:bldP spid="661" grpId="1"/>
      <p:bldP spid="662" grpId="0"/>
      <p:bldP spid="662" grpId="1"/>
      <p:bldP spid="663" grpId="0" animBg="1"/>
      <p:bldP spid="209" grpId="0" animBg="1"/>
      <p:bldP spid="209" grpId="1" animBg="1"/>
      <p:bldP spid="666" grpId="0" animBg="1"/>
      <p:bldP spid="666" grpId="1" animBg="1"/>
      <p:bldP spid="667" grpId="0"/>
      <p:bldP spid="667" grpId="1"/>
      <p:bldP spid="667" grpId="2"/>
      <p:bldP spid="667" grpId="3"/>
      <p:bldP spid="665" grpId="0" animBg="1"/>
      <p:bldP spid="66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6517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6881</TotalTime>
  <Words>234</Words>
  <Application>Microsoft Office PowerPoint</Application>
  <PresentationFormat>On-screen Show (16:9)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777</cp:revision>
  <dcterms:created xsi:type="dcterms:W3CDTF">2013-07-31T12:47:49Z</dcterms:created>
  <dcterms:modified xsi:type="dcterms:W3CDTF">2022-04-24T13:10:20Z</dcterms:modified>
</cp:coreProperties>
</file>